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0" r:id="rId4"/>
    <p:sldMasterId id="214748370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IBM Plex Sans"/>
      <p:regular r:id="rId20"/>
      <p:bold r:id="rId21"/>
      <p:italic r:id="rId22"/>
      <p:boldItalic r:id="rId23"/>
    </p:embeddedFont>
    <p:embeddedFont>
      <p:font typeface="IBM Plex Sans Light"/>
      <p:regular r:id="rId24"/>
      <p:bold r:id="rId25"/>
      <p:italic r:id="rId26"/>
      <p:boldItalic r:id="rId27"/>
    </p:embeddedFont>
    <p:embeddedFont>
      <p:font typeface="IBM Plex Sans Medium"/>
      <p:regular r:id="rId28"/>
      <p:bold r:id="rId29"/>
      <p:italic r:id="rId30"/>
      <p:boldItalic r:id="rId31"/>
    </p:embeddedFont>
    <p:embeddedFont>
      <p:font typeface="IBM Plex Sans SemiBold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-regular.fntdata"/><Relationship Id="rId22" Type="http://schemas.openxmlformats.org/officeDocument/2006/relationships/font" Target="fonts/IBMPlexSans-italic.fntdata"/><Relationship Id="rId21" Type="http://schemas.openxmlformats.org/officeDocument/2006/relationships/font" Target="fonts/IBMPlexSans-bold.fntdata"/><Relationship Id="rId24" Type="http://schemas.openxmlformats.org/officeDocument/2006/relationships/font" Target="fonts/IBMPlexSansLight-regular.fntdata"/><Relationship Id="rId23" Type="http://schemas.openxmlformats.org/officeDocument/2006/relationships/font" Target="fonts/IBMPlexSans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IBMPlexSansLight-italic.fntdata"/><Relationship Id="rId25" Type="http://schemas.openxmlformats.org/officeDocument/2006/relationships/font" Target="fonts/IBMPlexSansLight-bold.fntdata"/><Relationship Id="rId28" Type="http://schemas.openxmlformats.org/officeDocument/2006/relationships/font" Target="fonts/IBMPlexSansMedium-regular.fntdata"/><Relationship Id="rId27" Type="http://schemas.openxmlformats.org/officeDocument/2006/relationships/font" Target="fonts/IBMPlexSans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IBMPlexSans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BMPlexSansMedium-boldItalic.fntdata"/><Relationship Id="rId30" Type="http://schemas.openxmlformats.org/officeDocument/2006/relationships/font" Target="fonts/IBMPlexSansMedium-italic.fntdata"/><Relationship Id="rId11" Type="http://schemas.openxmlformats.org/officeDocument/2006/relationships/slide" Target="slides/slide5.xml"/><Relationship Id="rId33" Type="http://schemas.openxmlformats.org/officeDocument/2006/relationships/font" Target="fonts/IBMPlexSansSemiBold-bold.fntdata"/><Relationship Id="rId10" Type="http://schemas.openxmlformats.org/officeDocument/2006/relationships/slide" Target="slides/slide4.xml"/><Relationship Id="rId32" Type="http://schemas.openxmlformats.org/officeDocument/2006/relationships/font" Target="fonts/IBMPlexSansSemiBold-regular.fntdata"/><Relationship Id="rId13" Type="http://schemas.openxmlformats.org/officeDocument/2006/relationships/slide" Target="slides/slide7.xml"/><Relationship Id="rId35" Type="http://schemas.openxmlformats.org/officeDocument/2006/relationships/font" Target="fonts/IBMPlexSansSemiBold-boldItalic.fntdata"/><Relationship Id="rId12" Type="http://schemas.openxmlformats.org/officeDocument/2006/relationships/slide" Target="slides/slide6.xml"/><Relationship Id="rId34" Type="http://schemas.openxmlformats.org/officeDocument/2006/relationships/font" Target="fonts/IBMPlexSansSemiBold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da8975481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da8975481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da89754812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da89754812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da89754812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da89754812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da89754812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da89754812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da89754812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da89754812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da8975481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da8975481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da89754812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da8975481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da89754812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da89754812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da89754812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da8975481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da89754812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da89754812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da89754812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da89754812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da89754812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da89754812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da89754812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da89754812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4"/>
          <p:cNvSpPr/>
          <p:nvPr/>
        </p:nvSpPr>
        <p:spPr>
          <a:xfrm rot="-5400000">
            <a:off x="5097975" y="1801250"/>
            <a:ext cx="8097300" cy="8097300"/>
          </a:xfrm>
          <a:prstGeom prst="arc">
            <a:avLst>
              <a:gd fmla="val 16801206" name="adj1"/>
              <a:gd fmla="val 13212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</a:t>
            </a:r>
            <a:endParaRPr>
              <a:solidFill>
                <a:schemeClr val="accent6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57" name="Google Shape;57;p14"/>
          <p:cNvSpPr/>
          <p:nvPr/>
        </p:nvSpPr>
        <p:spPr>
          <a:xfrm rot="-5400000">
            <a:off x="6469500" y="3176690"/>
            <a:ext cx="5354400" cy="5354700"/>
          </a:xfrm>
          <a:prstGeom prst="arc">
            <a:avLst>
              <a:gd fmla="val 17122104" name="adj1"/>
              <a:gd fmla="val 642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</a:t>
            </a:r>
            <a:endParaRPr>
              <a:solidFill>
                <a:schemeClr val="accent6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58" name="Google Shape;58;p14"/>
          <p:cNvSpPr/>
          <p:nvPr/>
        </p:nvSpPr>
        <p:spPr>
          <a:xfrm rot="-5400000">
            <a:off x="7851600" y="4554800"/>
            <a:ext cx="2590200" cy="2590500"/>
          </a:xfrm>
          <a:prstGeom prst="arc">
            <a:avLst>
              <a:gd fmla="val 18179106" name="adj1"/>
              <a:gd fmla="val 13212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cxnSp>
        <p:nvCxnSpPr>
          <p:cNvPr id="59" name="Google Shape;59;p14"/>
          <p:cNvCxnSpPr/>
          <p:nvPr/>
        </p:nvCxnSpPr>
        <p:spPr>
          <a:xfrm>
            <a:off x="-3700" y="3178475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14"/>
          <p:cNvCxnSpPr/>
          <p:nvPr/>
        </p:nvCxnSpPr>
        <p:spPr>
          <a:xfrm>
            <a:off x="-3700" y="455545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14"/>
          <p:cNvSpPr/>
          <p:nvPr/>
        </p:nvSpPr>
        <p:spPr>
          <a:xfrm>
            <a:off x="-704795" y="3178455"/>
            <a:ext cx="1377000" cy="1377000"/>
          </a:xfrm>
          <a:prstGeom prst="arc">
            <a:avLst>
              <a:gd fmla="val 16292481" name="adj1"/>
              <a:gd fmla="val 5314968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62" name="Google Shape;62;p14"/>
          <p:cNvSpPr/>
          <p:nvPr/>
        </p:nvSpPr>
        <p:spPr>
          <a:xfrm rot="10800000">
            <a:off x="8451707" y="1801501"/>
            <a:ext cx="1377000" cy="1377000"/>
          </a:xfrm>
          <a:prstGeom prst="arc">
            <a:avLst>
              <a:gd fmla="val 16200000" name="adj1"/>
              <a:gd fmla="val 5431293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63" name="Google Shape;63;p14"/>
          <p:cNvSpPr/>
          <p:nvPr/>
        </p:nvSpPr>
        <p:spPr>
          <a:xfrm rot="-5400000">
            <a:off x="5151857" y="4555451"/>
            <a:ext cx="1377000" cy="1377000"/>
          </a:xfrm>
          <a:prstGeom prst="arc">
            <a:avLst>
              <a:gd fmla="val 16691316" name="adj1"/>
              <a:gd fmla="val 4902631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436725" y="713744"/>
            <a:ext cx="4182300" cy="1726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9pPr>
          </a:lstStyle>
          <a:p/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436725" y="4683700"/>
            <a:ext cx="4346700" cy="2286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66" name="Google Shape;66;p14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4"/>
          <p:cNvSpPr txBox="1"/>
          <p:nvPr>
            <p:ph idx="2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3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1">
  <p:cSld name="BLANK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436725" y="457200"/>
            <a:ext cx="76908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71" name="Google Shape;71;p15"/>
          <p:cNvCxnSpPr/>
          <p:nvPr/>
        </p:nvCxnSpPr>
        <p:spPr>
          <a:xfrm>
            <a:off x="-9" y="1798332"/>
            <a:ext cx="9166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2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1">
  <p:cSld name="BLANK_1_1_1_1_1_1_1_1_1_1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436725" y="2248775"/>
            <a:ext cx="1986900" cy="45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436725" y="457200"/>
            <a:ext cx="8230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2" type="subTitle"/>
          </p:nvPr>
        </p:nvSpPr>
        <p:spPr>
          <a:xfrm>
            <a:off x="3527938" y="2248775"/>
            <a:ext cx="1986900" cy="45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3" type="subTitle"/>
          </p:nvPr>
        </p:nvSpPr>
        <p:spPr>
          <a:xfrm>
            <a:off x="6461650" y="2248775"/>
            <a:ext cx="1986900" cy="45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6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Google Shape;83;p16"/>
          <p:cNvSpPr txBox="1"/>
          <p:nvPr>
            <p:ph idx="4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5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6" type="body"/>
          </p:nvPr>
        </p:nvSpPr>
        <p:spPr>
          <a:xfrm>
            <a:off x="436725" y="3086800"/>
            <a:ext cx="1986900" cy="182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7" type="body"/>
          </p:nvPr>
        </p:nvSpPr>
        <p:spPr>
          <a:xfrm>
            <a:off x="3528025" y="3086800"/>
            <a:ext cx="1986900" cy="182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8" type="body"/>
          </p:nvPr>
        </p:nvSpPr>
        <p:spPr>
          <a:xfrm>
            <a:off x="6461575" y="3086800"/>
            <a:ext cx="1986900" cy="182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2">
  <p:cSld name="CUSTOM_2_1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 flipH="1" rot="5400000">
            <a:off x="-2420625" y="3029200"/>
            <a:ext cx="7621800" cy="7621800"/>
          </a:xfrm>
          <a:prstGeom prst="arc">
            <a:avLst>
              <a:gd fmla="val 17782811" name="adj1"/>
              <a:gd fmla="val 1289626" name="adj2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0" name="Google Shape;90;p17"/>
          <p:cNvSpPr txBox="1"/>
          <p:nvPr>
            <p:ph type="title"/>
          </p:nvPr>
        </p:nvSpPr>
        <p:spPr>
          <a:xfrm>
            <a:off x="436725" y="647525"/>
            <a:ext cx="27180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" type="subTitle"/>
          </p:nvPr>
        </p:nvSpPr>
        <p:spPr>
          <a:xfrm>
            <a:off x="6444950" y="728275"/>
            <a:ext cx="2222100" cy="2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7"/>
          <p:cNvSpPr/>
          <p:nvPr/>
        </p:nvSpPr>
        <p:spPr>
          <a:xfrm flipH="1">
            <a:off x="53468" y="3098413"/>
            <a:ext cx="1296900" cy="12969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93" name="Google Shape;93;p17"/>
          <p:cNvCxnSpPr/>
          <p:nvPr/>
        </p:nvCxnSpPr>
        <p:spPr>
          <a:xfrm rot="10800000">
            <a:off x="1390200" y="4326200"/>
            <a:ext cx="7753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7"/>
          <p:cNvSpPr/>
          <p:nvPr/>
        </p:nvSpPr>
        <p:spPr>
          <a:xfrm flipH="1" rot="5400000">
            <a:off x="-1129814" y="4323837"/>
            <a:ext cx="5040000" cy="5040300"/>
          </a:xfrm>
          <a:prstGeom prst="arc">
            <a:avLst>
              <a:gd fmla="val 18735356" name="adj1"/>
              <a:gd fmla="val 2015187" name="adj2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5" name="Google Shape;95;p17"/>
          <p:cNvSpPr/>
          <p:nvPr/>
        </p:nvSpPr>
        <p:spPr>
          <a:xfrm flipH="1" rot="5400000">
            <a:off x="3295500" y="4326000"/>
            <a:ext cx="1299900" cy="1299900"/>
          </a:xfrm>
          <a:prstGeom prst="arc">
            <a:avLst>
              <a:gd fmla="val 15272596" name="adj1"/>
              <a:gd fmla="val 6315880" name="adj2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Google Shape;97;p17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7"/>
          <p:cNvSpPr txBox="1"/>
          <p:nvPr>
            <p:ph idx="2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3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4" type="subTitle"/>
          </p:nvPr>
        </p:nvSpPr>
        <p:spPr>
          <a:xfrm>
            <a:off x="6444950" y="1235225"/>
            <a:ext cx="2222100" cy="2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7"/>
          <p:cNvSpPr txBox="1"/>
          <p:nvPr>
            <p:ph idx="5" type="subTitle"/>
          </p:nvPr>
        </p:nvSpPr>
        <p:spPr>
          <a:xfrm>
            <a:off x="6444950" y="1742175"/>
            <a:ext cx="2222100" cy="2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17"/>
          <p:cNvSpPr txBox="1"/>
          <p:nvPr>
            <p:ph idx="6" type="subTitle"/>
          </p:nvPr>
        </p:nvSpPr>
        <p:spPr>
          <a:xfrm>
            <a:off x="6444950" y="2249125"/>
            <a:ext cx="2222100" cy="2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7"/>
          <p:cNvSpPr txBox="1"/>
          <p:nvPr>
            <p:ph idx="7" type="subTitle"/>
          </p:nvPr>
        </p:nvSpPr>
        <p:spPr>
          <a:xfrm>
            <a:off x="6444950" y="2756075"/>
            <a:ext cx="2222100" cy="2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8" type="subTitle"/>
          </p:nvPr>
        </p:nvSpPr>
        <p:spPr>
          <a:xfrm>
            <a:off x="6444950" y="3263025"/>
            <a:ext cx="2222100" cy="2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9" type="subTitle"/>
          </p:nvPr>
        </p:nvSpPr>
        <p:spPr>
          <a:xfrm>
            <a:off x="6080700" y="728275"/>
            <a:ext cx="306600" cy="2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3" type="subTitle"/>
          </p:nvPr>
        </p:nvSpPr>
        <p:spPr>
          <a:xfrm>
            <a:off x="6080700" y="1235225"/>
            <a:ext cx="306600" cy="2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14" type="subTitle"/>
          </p:nvPr>
        </p:nvSpPr>
        <p:spPr>
          <a:xfrm>
            <a:off x="6080700" y="1742175"/>
            <a:ext cx="306600" cy="2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15" type="subTitle"/>
          </p:nvPr>
        </p:nvSpPr>
        <p:spPr>
          <a:xfrm>
            <a:off x="6080700" y="2249125"/>
            <a:ext cx="306600" cy="2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6" type="subTitle"/>
          </p:nvPr>
        </p:nvSpPr>
        <p:spPr>
          <a:xfrm>
            <a:off x="6080700" y="2756075"/>
            <a:ext cx="306600" cy="2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7" type="subTitle"/>
          </p:nvPr>
        </p:nvSpPr>
        <p:spPr>
          <a:xfrm>
            <a:off x="6080700" y="3263025"/>
            <a:ext cx="306600" cy="2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CUSTOM_4">
    <p:bg>
      <p:bgPr>
        <a:solidFill>
          <a:schemeClr val="l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 flipH="1" rot="-5400205">
            <a:off x="3801104" y="-3647425"/>
            <a:ext cx="5040000" cy="5040600"/>
          </a:xfrm>
          <a:prstGeom prst="arc">
            <a:avLst>
              <a:gd fmla="val 17789929" name="adj1"/>
              <a:gd fmla="val 3811513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13" name="Google Shape;113;p18"/>
          <p:cNvCxnSpPr/>
          <p:nvPr/>
        </p:nvCxnSpPr>
        <p:spPr>
          <a:xfrm>
            <a:off x="-9" y="1392875"/>
            <a:ext cx="9166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8"/>
          <p:cNvSpPr/>
          <p:nvPr>
            <p:ph idx="2" type="pic"/>
          </p:nvPr>
        </p:nvSpPr>
        <p:spPr>
          <a:xfrm>
            <a:off x="440400" y="1725300"/>
            <a:ext cx="1269600" cy="1269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15" name="Google Shape;115;p18"/>
          <p:cNvSpPr txBox="1"/>
          <p:nvPr>
            <p:ph type="title"/>
          </p:nvPr>
        </p:nvSpPr>
        <p:spPr>
          <a:xfrm>
            <a:off x="436725" y="457200"/>
            <a:ext cx="4088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436800" y="3585959"/>
            <a:ext cx="1258200" cy="10341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3" type="subTitle"/>
          </p:nvPr>
        </p:nvSpPr>
        <p:spPr>
          <a:xfrm>
            <a:off x="436725" y="3133425"/>
            <a:ext cx="1258200" cy="2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4" type="subTitle"/>
          </p:nvPr>
        </p:nvSpPr>
        <p:spPr>
          <a:xfrm>
            <a:off x="436725" y="3325506"/>
            <a:ext cx="1258200" cy="2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5" type="body"/>
          </p:nvPr>
        </p:nvSpPr>
        <p:spPr>
          <a:xfrm>
            <a:off x="1832019" y="3585959"/>
            <a:ext cx="1258200" cy="10341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6" type="subTitle"/>
          </p:nvPr>
        </p:nvSpPr>
        <p:spPr>
          <a:xfrm>
            <a:off x="1831944" y="3133425"/>
            <a:ext cx="1258200" cy="2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7" type="subTitle"/>
          </p:nvPr>
        </p:nvSpPr>
        <p:spPr>
          <a:xfrm>
            <a:off x="1831944" y="3325506"/>
            <a:ext cx="1258200" cy="2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8" type="body"/>
          </p:nvPr>
        </p:nvSpPr>
        <p:spPr>
          <a:xfrm>
            <a:off x="3227244" y="3585959"/>
            <a:ext cx="1258200" cy="10341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9" type="subTitle"/>
          </p:nvPr>
        </p:nvSpPr>
        <p:spPr>
          <a:xfrm>
            <a:off x="3227169" y="3133425"/>
            <a:ext cx="1258200" cy="2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18"/>
          <p:cNvSpPr txBox="1"/>
          <p:nvPr>
            <p:ph idx="13" type="subTitle"/>
          </p:nvPr>
        </p:nvSpPr>
        <p:spPr>
          <a:xfrm>
            <a:off x="3227169" y="3325506"/>
            <a:ext cx="1258200" cy="2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14" type="body"/>
          </p:nvPr>
        </p:nvSpPr>
        <p:spPr>
          <a:xfrm>
            <a:off x="4609566" y="3585959"/>
            <a:ext cx="1258200" cy="10341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15" type="subTitle"/>
          </p:nvPr>
        </p:nvSpPr>
        <p:spPr>
          <a:xfrm>
            <a:off x="4609491" y="3133425"/>
            <a:ext cx="1258200" cy="2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6" type="subTitle"/>
          </p:nvPr>
        </p:nvSpPr>
        <p:spPr>
          <a:xfrm>
            <a:off x="4609491" y="3325506"/>
            <a:ext cx="1258200" cy="2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17" type="body"/>
          </p:nvPr>
        </p:nvSpPr>
        <p:spPr>
          <a:xfrm>
            <a:off x="6011734" y="3585959"/>
            <a:ext cx="1258200" cy="10341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18" type="subTitle"/>
          </p:nvPr>
        </p:nvSpPr>
        <p:spPr>
          <a:xfrm>
            <a:off x="6011659" y="3133425"/>
            <a:ext cx="1258200" cy="2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19" type="subTitle"/>
          </p:nvPr>
        </p:nvSpPr>
        <p:spPr>
          <a:xfrm>
            <a:off x="6011659" y="3325506"/>
            <a:ext cx="1258200" cy="2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20" type="body"/>
          </p:nvPr>
        </p:nvSpPr>
        <p:spPr>
          <a:xfrm>
            <a:off x="7413884" y="3585959"/>
            <a:ext cx="1258200" cy="10341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21" type="subTitle"/>
          </p:nvPr>
        </p:nvSpPr>
        <p:spPr>
          <a:xfrm>
            <a:off x="7413809" y="3133425"/>
            <a:ext cx="1258200" cy="2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22" type="subTitle"/>
          </p:nvPr>
        </p:nvSpPr>
        <p:spPr>
          <a:xfrm>
            <a:off x="7413809" y="3325506"/>
            <a:ext cx="1258200" cy="20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18"/>
          <p:cNvSpPr/>
          <p:nvPr>
            <p:ph idx="23" type="pic"/>
          </p:nvPr>
        </p:nvSpPr>
        <p:spPr>
          <a:xfrm>
            <a:off x="1832563" y="1725300"/>
            <a:ext cx="1269600" cy="1269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35" name="Google Shape;135;p18"/>
          <p:cNvSpPr/>
          <p:nvPr>
            <p:ph idx="24" type="pic"/>
          </p:nvPr>
        </p:nvSpPr>
        <p:spPr>
          <a:xfrm>
            <a:off x="3225625" y="1725300"/>
            <a:ext cx="1269600" cy="1269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36" name="Google Shape;136;p18"/>
          <p:cNvSpPr/>
          <p:nvPr>
            <p:ph idx="25" type="pic"/>
          </p:nvPr>
        </p:nvSpPr>
        <p:spPr>
          <a:xfrm>
            <a:off x="4619163" y="1725300"/>
            <a:ext cx="1269600" cy="1269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37" name="Google Shape;137;p18"/>
          <p:cNvSpPr/>
          <p:nvPr>
            <p:ph idx="26" type="pic"/>
          </p:nvPr>
        </p:nvSpPr>
        <p:spPr>
          <a:xfrm>
            <a:off x="6012925" y="1725300"/>
            <a:ext cx="1269600" cy="1269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38" name="Google Shape;138;p18"/>
          <p:cNvSpPr/>
          <p:nvPr>
            <p:ph idx="27" type="pic"/>
          </p:nvPr>
        </p:nvSpPr>
        <p:spPr>
          <a:xfrm>
            <a:off x="7406675" y="1725300"/>
            <a:ext cx="1269600" cy="1269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39" name="Google Shape;139;p18"/>
          <p:cNvSpPr/>
          <p:nvPr/>
        </p:nvSpPr>
        <p:spPr>
          <a:xfrm>
            <a:off x="5592475" y="-26"/>
            <a:ext cx="1392900" cy="13929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1" name="Google Shape;141;p18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18"/>
          <p:cNvSpPr txBox="1"/>
          <p:nvPr>
            <p:ph idx="28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" name="Google Shape;143;p18"/>
          <p:cNvSpPr txBox="1"/>
          <p:nvPr>
            <p:ph idx="29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- Alt 1">
  <p:cSld name="CUSTOM_5">
    <p:bg>
      <p:bgPr>
        <a:solidFill>
          <a:schemeClr val="lt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9"/>
          <p:cNvGrpSpPr/>
          <p:nvPr/>
        </p:nvGrpSpPr>
        <p:grpSpPr>
          <a:xfrm>
            <a:off x="-3059650" y="1891300"/>
            <a:ext cx="7160400" cy="7160400"/>
            <a:chOff x="-3059650" y="1891300"/>
            <a:chExt cx="7160400" cy="7160400"/>
          </a:xfrm>
        </p:grpSpPr>
        <p:sp>
          <p:nvSpPr>
            <p:cNvPr id="146" name="Google Shape;146;p19"/>
            <p:cNvSpPr/>
            <p:nvPr/>
          </p:nvSpPr>
          <p:spPr>
            <a:xfrm flipH="1" rot="5400000">
              <a:off x="-3059650" y="1891300"/>
              <a:ext cx="7160400" cy="7160400"/>
            </a:xfrm>
            <a:prstGeom prst="arc">
              <a:avLst>
                <a:gd fmla="val 16510262" name="adj1"/>
                <a:gd fmla="val 503275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 flipH="1" rot="5400000">
              <a:off x="-1851199" y="3109695"/>
              <a:ext cx="4734900" cy="4735200"/>
            </a:xfrm>
            <a:prstGeom prst="arc">
              <a:avLst>
                <a:gd fmla="val 16677462" name="adj1"/>
                <a:gd fmla="val 642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 flipH="1" rot="5400000">
              <a:off x="-624715" y="4328872"/>
              <a:ext cx="2290500" cy="2290800"/>
            </a:xfrm>
            <a:prstGeom prst="arc">
              <a:avLst>
                <a:gd fmla="val 17201286" name="adj1"/>
                <a:gd fmla="val 13212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558070" y="1956378"/>
              <a:ext cx="1218600" cy="12186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150" name="Google Shape;150;p19"/>
            <p:cNvCxnSpPr/>
            <p:nvPr/>
          </p:nvCxnSpPr>
          <p:spPr>
            <a:xfrm>
              <a:off x="0" y="3109875"/>
              <a:ext cx="520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p19"/>
            <p:cNvCxnSpPr/>
            <p:nvPr/>
          </p:nvCxnSpPr>
          <p:spPr>
            <a:xfrm>
              <a:off x="0" y="4328375"/>
              <a:ext cx="520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2" name="Google Shape;152;p19"/>
            <p:cNvSpPr/>
            <p:nvPr/>
          </p:nvSpPr>
          <p:spPr>
            <a:xfrm>
              <a:off x="2686054" y="3808633"/>
              <a:ext cx="1218300" cy="12183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153" name="Google Shape;153;p19"/>
          <p:cNvSpPr txBox="1"/>
          <p:nvPr>
            <p:ph type="title"/>
          </p:nvPr>
        </p:nvSpPr>
        <p:spPr>
          <a:xfrm>
            <a:off x="436725" y="647525"/>
            <a:ext cx="3251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4" name="Google Shape;154;p19"/>
          <p:cNvSpPr/>
          <p:nvPr>
            <p:ph idx="2" type="pic"/>
          </p:nvPr>
        </p:nvSpPr>
        <p:spPr>
          <a:xfrm>
            <a:off x="4513350" y="1077191"/>
            <a:ext cx="1269600" cy="1269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55" name="Google Shape;155;p19"/>
          <p:cNvSpPr txBox="1"/>
          <p:nvPr>
            <p:ph idx="1" type="subTitle"/>
          </p:nvPr>
        </p:nvSpPr>
        <p:spPr>
          <a:xfrm>
            <a:off x="4509675" y="2485321"/>
            <a:ext cx="12582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" name="Google Shape;156;p19"/>
          <p:cNvSpPr txBox="1"/>
          <p:nvPr>
            <p:ph idx="3" type="subTitle"/>
          </p:nvPr>
        </p:nvSpPr>
        <p:spPr>
          <a:xfrm>
            <a:off x="4509675" y="2600937"/>
            <a:ext cx="12582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" name="Google Shape;157;p19"/>
          <p:cNvSpPr/>
          <p:nvPr>
            <p:ph idx="4" type="pic"/>
          </p:nvPr>
        </p:nvSpPr>
        <p:spPr>
          <a:xfrm>
            <a:off x="5966983" y="1077191"/>
            <a:ext cx="1269600" cy="1269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58" name="Google Shape;158;p19"/>
          <p:cNvSpPr txBox="1"/>
          <p:nvPr>
            <p:ph idx="5" type="subTitle"/>
          </p:nvPr>
        </p:nvSpPr>
        <p:spPr>
          <a:xfrm>
            <a:off x="5963308" y="2485321"/>
            <a:ext cx="12582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9" name="Google Shape;159;p19"/>
          <p:cNvSpPr txBox="1"/>
          <p:nvPr>
            <p:ph idx="6" type="subTitle"/>
          </p:nvPr>
        </p:nvSpPr>
        <p:spPr>
          <a:xfrm>
            <a:off x="5963308" y="2600937"/>
            <a:ext cx="12582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Google Shape;160;p19"/>
          <p:cNvSpPr/>
          <p:nvPr>
            <p:ph idx="7" type="pic"/>
          </p:nvPr>
        </p:nvSpPr>
        <p:spPr>
          <a:xfrm>
            <a:off x="7397695" y="1077191"/>
            <a:ext cx="1269600" cy="1269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61" name="Google Shape;161;p19"/>
          <p:cNvSpPr txBox="1"/>
          <p:nvPr>
            <p:ph idx="8" type="subTitle"/>
          </p:nvPr>
        </p:nvSpPr>
        <p:spPr>
          <a:xfrm>
            <a:off x="7394020" y="2485321"/>
            <a:ext cx="12582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" name="Google Shape;162;p19"/>
          <p:cNvSpPr txBox="1"/>
          <p:nvPr>
            <p:ph idx="9" type="subTitle"/>
          </p:nvPr>
        </p:nvSpPr>
        <p:spPr>
          <a:xfrm>
            <a:off x="7394020" y="2600937"/>
            <a:ext cx="12582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3" name="Google Shape;163;p19"/>
          <p:cNvSpPr/>
          <p:nvPr>
            <p:ph idx="13" type="pic"/>
          </p:nvPr>
        </p:nvSpPr>
        <p:spPr>
          <a:xfrm>
            <a:off x="4513350" y="3224051"/>
            <a:ext cx="1269600" cy="1269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64" name="Google Shape;164;p19"/>
          <p:cNvSpPr txBox="1"/>
          <p:nvPr>
            <p:ph idx="14" type="subTitle"/>
          </p:nvPr>
        </p:nvSpPr>
        <p:spPr>
          <a:xfrm>
            <a:off x="4509675" y="4632181"/>
            <a:ext cx="12582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5" name="Google Shape;165;p19"/>
          <p:cNvSpPr txBox="1"/>
          <p:nvPr>
            <p:ph idx="15" type="subTitle"/>
          </p:nvPr>
        </p:nvSpPr>
        <p:spPr>
          <a:xfrm>
            <a:off x="4509675" y="4747797"/>
            <a:ext cx="12582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6" name="Google Shape;166;p19"/>
          <p:cNvSpPr/>
          <p:nvPr>
            <p:ph idx="16" type="pic"/>
          </p:nvPr>
        </p:nvSpPr>
        <p:spPr>
          <a:xfrm>
            <a:off x="5966983" y="3224051"/>
            <a:ext cx="1269600" cy="1269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67" name="Google Shape;167;p19"/>
          <p:cNvSpPr txBox="1"/>
          <p:nvPr>
            <p:ph idx="17" type="subTitle"/>
          </p:nvPr>
        </p:nvSpPr>
        <p:spPr>
          <a:xfrm>
            <a:off x="5963308" y="4632181"/>
            <a:ext cx="12582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8" name="Google Shape;168;p19"/>
          <p:cNvSpPr txBox="1"/>
          <p:nvPr>
            <p:ph idx="18" type="subTitle"/>
          </p:nvPr>
        </p:nvSpPr>
        <p:spPr>
          <a:xfrm>
            <a:off x="5963308" y="4747797"/>
            <a:ext cx="12582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9" name="Google Shape;169;p19"/>
          <p:cNvSpPr/>
          <p:nvPr>
            <p:ph idx="19" type="pic"/>
          </p:nvPr>
        </p:nvSpPr>
        <p:spPr>
          <a:xfrm>
            <a:off x="7397695" y="3224051"/>
            <a:ext cx="1269600" cy="1269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70" name="Google Shape;170;p19"/>
          <p:cNvSpPr txBox="1"/>
          <p:nvPr>
            <p:ph idx="20" type="subTitle"/>
          </p:nvPr>
        </p:nvSpPr>
        <p:spPr>
          <a:xfrm>
            <a:off x="7394020" y="4632181"/>
            <a:ext cx="12582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1" name="Google Shape;171;p19"/>
          <p:cNvSpPr txBox="1"/>
          <p:nvPr>
            <p:ph idx="21" type="subTitle"/>
          </p:nvPr>
        </p:nvSpPr>
        <p:spPr>
          <a:xfrm>
            <a:off x="7394020" y="4747797"/>
            <a:ext cx="12582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72" name="Google Shape;172;p19"/>
          <p:cNvCxnSpPr/>
          <p:nvPr/>
        </p:nvCxnSpPr>
        <p:spPr>
          <a:xfrm>
            <a:off x="4100759" y="-7950"/>
            <a:ext cx="0" cy="5159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19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4" name="Google Shape;174;p19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19"/>
          <p:cNvSpPr txBox="1"/>
          <p:nvPr>
            <p:ph idx="22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6" name="Google Shape;176;p19"/>
          <p:cNvSpPr txBox="1"/>
          <p:nvPr>
            <p:ph idx="23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- Alt 1">
  <p:cSld name="CUSTOM_3">
    <p:bg>
      <p:bgPr>
        <a:solidFill>
          <a:schemeClr val="lt2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0"/>
          <p:cNvGrpSpPr/>
          <p:nvPr/>
        </p:nvGrpSpPr>
        <p:grpSpPr>
          <a:xfrm>
            <a:off x="1108912" y="-888525"/>
            <a:ext cx="6928500" cy="6928500"/>
            <a:chOff x="1108912" y="-888525"/>
            <a:chExt cx="6928500" cy="6928500"/>
          </a:xfrm>
        </p:grpSpPr>
        <p:sp>
          <p:nvSpPr>
            <p:cNvPr id="179" name="Google Shape;179;p20"/>
            <p:cNvSpPr/>
            <p:nvPr/>
          </p:nvSpPr>
          <p:spPr>
            <a:xfrm flipH="1" rot="5400000">
              <a:off x="1108912" y="-888525"/>
              <a:ext cx="6928500" cy="6928500"/>
            </a:xfrm>
            <a:prstGeom prst="arc">
              <a:avLst>
                <a:gd fmla="val 13322266" name="adj1"/>
                <a:gd fmla="val 19087432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 rot="-5400000">
              <a:off x="1108912" y="-888525"/>
              <a:ext cx="6928500" cy="6928500"/>
            </a:xfrm>
            <a:prstGeom prst="arc">
              <a:avLst>
                <a:gd fmla="val 13322266" name="adj1"/>
                <a:gd fmla="val 19087432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 rot="-5400000">
              <a:off x="1702778" y="-307275"/>
              <a:ext cx="5766000" cy="5766000"/>
            </a:xfrm>
            <a:prstGeom prst="arc">
              <a:avLst>
                <a:gd fmla="val 12406996" name="adj1"/>
                <a:gd fmla="val 20017194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 flipH="1" rot="5400000">
              <a:off x="1690162" y="-307275"/>
              <a:ext cx="5766000" cy="5766000"/>
            </a:xfrm>
            <a:prstGeom prst="arc">
              <a:avLst>
                <a:gd fmla="val 12413905" name="adj1"/>
                <a:gd fmla="val 20023999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1111750" y="2278050"/>
              <a:ext cx="587400" cy="5874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2535025" y="384000"/>
              <a:ext cx="587400" cy="5874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6142273" y="4078071"/>
              <a:ext cx="587400" cy="5874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7262625" y="1194175"/>
              <a:ext cx="587400" cy="5874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187" name="Google Shape;187;p20"/>
          <p:cNvSpPr/>
          <p:nvPr/>
        </p:nvSpPr>
        <p:spPr>
          <a:xfrm>
            <a:off x="2296450" y="286150"/>
            <a:ext cx="4571100" cy="4571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88" name="Google Shape;188;p20"/>
          <p:cNvSpPr txBox="1"/>
          <p:nvPr>
            <p:ph idx="1" type="subTitle"/>
          </p:nvPr>
        </p:nvSpPr>
        <p:spPr>
          <a:xfrm>
            <a:off x="3212350" y="1345755"/>
            <a:ext cx="2719200" cy="2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Google Shape;189;p20"/>
          <p:cNvSpPr txBox="1"/>
          <p:nvPr>
            <p:ph type="title"/>
          </p:nvPr>
        </p:nvSpPr>
        <p:spPr>
          <a:xfrm>
            <a:off x="2659075" y="1755300"/>
            <a:ext cx="38496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0" name="Google Shape;190;p20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1" name="Google Shape;191;p20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p20"/>
          <p:cNvSpPr txBox="1"/>
          <p:nvPr>
            <p:ph idx="2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" name="Google Shape;193;p20"/>
          <p:cNvSpPr txBox="1"/>
          <p:nvPr>
            <p:ph idx="3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- Alt 2">
  <p:cSld name="CUSTOM_6">
    <p:bg>
      <p:bgPr>
        <a:solidFill>
          <a:schemeClr val="dk2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>
            <p:ph type="title"/>
          </p:nvPr>
        </p:nvSpPr>
        <p:spPr>
          <a:xfrm>
            <a:off x="436725" y="4094025"/>
            <a:ext cx="6272100" cy="58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96" name="Google Shape;196;p21"/>
          <p:cNvGrpSpPr/>
          <p:nvPr/>
        </p:nvGrpSpPr>
        <p:grpSpPr>
          <a:xfrm>
            <a:off x="-2117000" y="-4069732"/>
            <a:ext cx="11860804" cy="6909318"/>
            <a:chOff x="-2117000" y="-4069732"/>
            <a:chExt cx="11860804" cy="6909318"/>
          </a:xfrm>
        </p:grpSpPr>
        <p:sp>
          <p:nvSpPr>
            <p:cNvPr id="197" name="Google Shape;197;p21"/>
            <p:cNvSpPr/>
            <p:nvPr/>
          </p:nvSpPr>
          <p:spPr>
            <a:xfrm rot="5400000">
              <a:off x="-2117000" y="-4069732"/>
              <a:ext cx="6909300" cy="6909300"/>
            </a:xfrm>
            <a:prstGeom prst="arc">
              <a:avLst>
                <a:gd fmla="val 16801206" name="adj1"/>
                <a:gd fmla="val 1381974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 rot="5400000">
              <a:off x="-947044" y="-2903156"/>
              <a:ext cx="4569000" cy="4569300"/>
            </a:xfrm>
            <a:prstGeom prst="arc">
              <a:avLst>
                <a:gd fmla="val 17122104" name="adj1"/>
                <a:gd fmla="val 2180126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199" name="Google Shape;199;p21"/>
            <p:cNvCxnSpPr/>
            <p:nvPr/>
          </p:nvCxnSpPr>
          <p:spPr>
            <a:xfrm rot="10800000">
              <a:off x="1342860" y="1664508"/>
              <a:ext cx="78027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" name="Google Shape;200;p21"/>
            <p:cNvCxnSpPr/>
            <p:nvPr/>
          </p:nvCxnSpPr>
          <p:spPr>
            <a:xfrm rot="10800000">
              <a:off x="-3240" y="489535"/>
              <a:ext cx="91488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1" name="Google Shape;201;p21"/>
            <p:cNvSpPr/>
            <p:nvPr/>
          </p:nvSpPr>
          <p:spPr>
            <a:xfrm rot="10800000">
              <a:off x="8568704" y="489425"/>
              <a:ext cx="1175100" cy="1175100"/>
            </a:xfrm>
            <a:prstGeom prst="arc">
              <a:avLst>
                <a:gd fmla="val 16292481" name="adj1"/>
                <a:gd fmla="val 5314968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755567" y="1664486"/>
              <a:ext cx="1175100" cy="1175100"/>
            </a:xfrm>
            <a:prstGeom prst="arc">
              <a:avLst>
                <a:gd fmla="val 16200000" name="adj1"/>
                <a:gd fmla="val 15996049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 rot="5400000">
              <a:off x="3571223" y="-685459"/>
              <a:ext cx="1175100" cy="1175100"/>
            </a:xfrm>
            <a:prstGeom prst="arc">
              <a:avLst>
                <a:gd fmla="val 16691316" name="adj1"/>
                <a:gd fmla="val 4902631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204" name="Google Shape;204;p21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5" name="Google Shape;205;p21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21"/>
          <p:cNvSpPr txBox="1"/>
          <p:nvPr>
            <p:ph idx="1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7" name="Google Shape;207;p21"/>
          <p:cNvSpPr txBox="1"/>
          <p:nvPr>
            <p:ph idx="2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creen">
  <p:cSld name="CUSTOM_8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idx="1" type="subTitle"/>
          </p:nvPr>
        </p:nvSpPr>
        <p:spPr>
          <a:xfrm>
            <a:off x="5066225" y="814799"/>
            <a:ext cx="2719200" cy="2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0" name="Google Shape;210;p22"/>
          <p:cNvSpPr txBox="1"/>
          <p:nvPr>
            <p:ph type="title"/>
          </p:nvPr>
        </p:nvSpPr>
        <p:spPr>
          <a:xfrm>
            <a:off x="5066600" y="1213483"/>
            <a:ext cx="3552300" cy="19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1" name="Google Shape;211;p22"/>
          <p:cNvSpPr txBox="1"/>
          <p:nvPr>
            <p:ph idx="2" type="subTitle"/>
          </p:nvPr>
        </p:nvSpPr>
        <p:spPr>
          <a:xfrm>
            <a:off x="5066225" y="4125124"/>
            <a:ext cx="2719200" cy="2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2" name="Google Shape;212;p22"/>
          <p:cNvSpPr txBox="1"/>
          <p:nvPr>
            <p:ph idx="3" type="subTitle"/>
          </p:nvPr>
        </p:nvSpPr>
        <p:spPr>
          <a:xfrm>
            <a:off x="2423700" y="1344300"/>
            <a:ext cx="1619100" cy="7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22"/>
          <p:cNvSpPr txBox="1"/>
          <p:nvPr>
            <p:ph idx="4" type="subTitle"/>
          </p:nvPr>
        </p:nvSpPr>
        <p:spPr>
          <a:xfrm>
            <a:off x="2423700" y="3090650"/>
            <a:ext cx="1619100" cy="75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4" name="Google Shape;214;p22"/>
          <p:cNvSpPr txBox="1"/>
          <p:nvPr>
            <p:ph idx="5" type="subTitle"/>
          </p:nvPr>
        </p:nvSpPr>
        <p:spPr>
          <a:xfrm>
            <a:off x="436725" y="1344300"/>
            <a:ext cx="1619100" cy="7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5" name="Google Shape;215;p22"/>
          <p:cNvSpPr txBox="1"/>
          <p:nvPr>
            <p:ph idx="6" type="subTitle"/>
          </p:nvPr>
        </p:nvSpPr>
        <p:spPr>
          <a:xfrm>
            <a:off x="436725" y="3090650"/>
            <a:ext cx="1619100" cy="75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6" name="Google Shape;216;p22"/>
          <p:cNvSpPr txBox="1"/>
          <p:nvPr>
            <p:ph idx="7" type="subTitle"/>
          </p:nvPr>
        </p:nvSpPr>
        <p:spPr>
          <a:xfrm>
            <a:off x="2423700" y="794135"/>
            <a:ext cx="1619100" cy="3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217" name="Google Shape;217;p22"/>
          <p:cNvSpPr txBox="1"/>
          <p:nvPr>
            <p:ph idx="8" type="subTitle"/>
          </p:nvPr>
        </p:nvSpPr>
        <p:spPr>
          <a:xfrm>
            <a:off x="436725" y="794135"/>
            <a:ext cx="1619100" cy="3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218" name="Google Shape;218;p22"/>
          <p:cNvSpPr txBox="1"/>
          <p:nvPr>
            <p:ph idx="9" type="subTitle"/>
          </p:nvPr>
        </p:nvSpPr>
        <p:spPr>
          <a:xfrm>
            <a:off x="2423700" y="4256460"/>
            <a:ext cx="1619100" cy="3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219" name="Google Shape;219;p22"/>
          <p:cNvSpPr txBox="1"/>
          <p:nvPr>
            <p:ph idx="13" type="subTitle"/>
          </p:nvPr>
        </p:nvSpPr>
        <p:spPr>
          <a:xfrm>
            <a:off x="436725" y="4256460"/>
            <a:ext cx="1619100" cy="3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 Medium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220" name="Google Shape;220;p22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1" name="Google Shape;221;p22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22"/>
          <p:cNvSpPr txBox="1"/>
          <p:nvPr>
            <p:ph idx="14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3" name="Google Shape;223;p22"/>
          <p:cNvSpPr txBox="1"/>
          <p:nvPr>
            <p:ph idx="15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creen - Alt 1">
  <p:cSld name="CUSTOM_8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/>
          <p:nvPr>
            <p:ph idx="1" type="subTitle"/>
          </p:nvPr>
        </p:nvSpPr>
        <p:spPr>
          <a:xfrm>
            <a:off x="6446974" y="814800"/>
            <a:ext cx="2232000" cy="2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6" name="Google Shape;226;p23"/>
          <p:cNvSpPr txBox="1"/>
          <p:nvPr>
            <p:ph type="title"/>
          </p:nvPr>
        </p:nvSpPr>
        <p:spPr>
          <a:xfrm>
            <a:off x="6447214" y="1213484"/>
            <a:ext cx="2232000" cy="19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7" name="Google Shape;227;p23"/>
          <p:cNvSpPr txBox="1"/>
          <p:nvPr>
            <p:ph idx="2" type="subTitle"/>
          </p:nvPr>
        </p:nvSpPr>
        <p:spPr>
          <a:xfrm>
            <a:off x="6446978" y="4125125"/>
            <a:ext cx="1708500" cy="2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8" name="Google Shape;228;p23"/>
          <p:cNvSpPr txBox="1"/>
          <p:nvPr>
            <p:ph idx="3" type="subTitle"/>
          </p:nvPr>
        </p:nvSpPr>
        <p:spPr>
          <a:xfrm>
            <a:off x="436725" y="814800"/>
            <a:ext cx="41823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9" name="Google Shape;229;p23"/>
          <p:cNvSpPr txBox="1"/>
          <p:nvPr>
            <p:ph idx="4" type="title"/>
          </p:nvPr>
        </p:nvSpPr>
        <p:spPr>
          <a:xfrm>
            <a:off x="436725" y="1231825"/>
            <a:ext cx="41823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0" name="Google Shape;230;p23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1" name="Google Shape;231;p23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23"/>
          <p:cNvSpPr txBox="1"/>
          <p:nvPr>
            <p:ph idx="5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3" name="Google Shape;233;p23"/>
          <p:cNvSpPr txBox="1"/>
          <p:nvPr>
            <p:ph idx="6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creen - Alt 2">
  <p:cSld name="CUSTOM_8_1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>
            <p:ph idx="1" type="subTitle"/>
          </p:nvPr>
        </p:nvSpPr>
        <p:spPr>
          <a:xfrm>
            <a:off x="436600" y="3909000"/>
            <a:ext cx="1708500" cy="7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6" name="Google Shape;236;p24"/>
          <p:cNvSpPr txBox="1"/>
          <p:nvPr>
            <p:ph idx="2" type="subTitle"/>
          </p:nvPr>
        </p:nvSpPr>
        <p:spPr>
          <a:xfrm>
            <a:off x="3027400" y="3909000"/>
            <a:ext cx="1708500" cy="7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37" name="Google Shape;237;p24"/>
          <p:cNvGrpSpPr/>
          <p:nvPr/>
        </p:nvGrpSpPr>
        <p:grpSpPr>
          <a:xfrm flipH="1">
            <a:off x="5903161" y="2597462"/>
            <a:ext cx="6916230" cy="6916230"/>
            <a:chOff x="-3059650" y="1891300"/>
            <a:chExt cx="7160400" cy="7160400"/>
          </a:xfrm>
        </p:grpSpPr>
        <p:sp>
          <p:nvSpPr>
            <p:cNvPr id="238" name="Google Shape;238;p24"/>
            <p:cNvSpPr/>
            <p:nvPr/>
          </p:nvSpPr>
          <p:spPr>
            <a:xfrm flipH="1" rot="5400000">
              <a:off x="-3059650" y="1891300"/>
              <a:ext cx="7160400" cy="7160400"/>
            </a:xfrm>
            <a:prstGeom prst="arc">
              <a:avLst>
                <a:gd fmla="val 17100715" name="adj1"/>
                <a:gd fmla="val 21393444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 flipH="1" rot="5400000">
              <a:off x="-1851199" y="3109695"/>
              <a:ext cx="4734900" cy="4735200"/>
            </a:xfrm>
            <a:prstGeom prst="arc">
              <a:avLst>
                <a:gd fmla="val 17607113" name="adj1"/>
                <a:gd fmla="val 21289676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1239430" y="2205756"/>
              <a:ext cx="1218600" cy="12186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241" name="Google Shape;241;p24"/>
          <p:cNvSpPr txBox="1"/>
          <p:nvPr>
            <p:ph idx="3" type="subTitle"/>
          </p:nvPr>
        </p:nvSpPr>
        <p:spPr>
          <a:xfrm>
            <a:off x="6446978" y="814800"/>
            <a:ext cx="1708500" cy="2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2" name="Google Shape;242;p24"/>
          <p:cNvSpPr txBox="1"/>
          <p:nvPr>
            <p:ph type="title"/>
          </p:nvPr>
        </p:nvSpPr>
        <p:spPr>
          <a:xfrm>
            <a:off x="6447225" y="1213482"/>
            <a:ext cx="22320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243" name="Google Shape;243;p24"/>
          <p:cNvCxnSpPr/>
          <p:nvPr/>
        </p:nvCxnSpPr>
        <p:spPr>
          <a:xfrm>
            <a:off x="5985025" y="-13225"/>
            <a:ext cx="0" cy="5159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24"/>
          <p:cNvSpPr txBox="1"/>
          <p:nvPr>
            <p:ph idx="4" type="subTitle"/>
          </p:nvPr>
        </p:nvSpPr>
        <p:spPr>
          <a:xfrm>
            <a:off x="436725" y="814800"/>
            <a:ext cx="41823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5" name="Google Shape;245;p24"/>
          <p:cNvSpPr txBox="1"/>
          <p:nvPr>
            <p:ph idx="5" type="title"/>
          </p:nvPr>
        </p:nvSpPr>
        <p:spPr>
          <a:xfrm>
            <a:off x="436725" y="1231825"/>
            <a:ext cx="41823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6" name="Google Shape;246;p24"/>
          <p:cNvSpPr txBox="1"/>
          <p:nvPr>
            <p:ph idx="6" type="subTitle"/>
          </p:nvPr>
        </p:nvSpPr>
        <p:spPr>
          <a:xfrm>
            <a:off x="436725" y="1961991"/>
            <a:ext cx="4182300" cy="10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7" name="Google Shape;247;p24"/>
          <p:cNvSpPr txBox="1"/>
          <p:nvPr>
            <p:ph idx="7" type="subTitle"/>
          </p:nvPr>
        </p:nvSpPr>
        <p:spPr>
          <a:xfrm>
            <a:off x="436725" y="3205792"/>
            <a:ext cx="41823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48" name="Google Shape;248;p24"/>
          <p:cNvSpPr txBox="1"/>
          <p:nvPr>
            <p:ph idx="8" type="subTitle"/>
          </p:nvPr>
        </p:nvSpPr>
        <p:spPr>
          <a:xfrm>
            <a:off x="436725" y="3686700"/>
            <a:ext cx="17085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249" name="Google Shape;249;p24"/>
          <p:cNvSpPr txBox="1"/>
          <p:nvPr>
            <p:ph idx="9" type="subTitle"/>
          </p:nvPr>
        </p:nvSpPr>
        <p:spPr>
          <a:xfrm>
            <a:off x="3027525" y="3686700"/>
            <a:ext cx="17085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250" name="Google Shape;250;p24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51" name="Google Shape;251;p24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p24"/>
          <p:cNvSpPr txBox="1"/>
          <p:nvPr>
            <p:ph idx="13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3" name="Google Shape;253;p24"/>
          <p:cNvSpPr txBox="1"/>
          <p:nvPr>
            <p:ph idx="14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creen - Alt 3">
  <p:cSld name="CUSTOM_8_1_1_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>
            <p:ph idx="1" type="subTitle"/>
          </p:nvPr>
        </p:nvSpPr>
        <p:spPr>
          <a:xfrm>
            <a:off x="6446974" y="814800"/>
            <a:ext cx="2220000" cy="2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6" name="Google Shape;256;p25"/>
          <p:cNvSpPr txBox="1"/>
          <p:nvPr>
            <p:ph idx="2" type="subTitle"/>
          </p:nvPr>
        </p:nvSpPr>
        <p:spPr>
          <a:xfrm>
            <a:off x="436725" y="814800"/>
            <a:ext cx="41823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7" name="Google Shape;257;p25"/>
          <p:cNvSpPr txBox="1"/>
          <p:nvPr>
            <p:ph type="title"/>
          </p:nvPr>
        </p:nvSpPr>
        <p:spPr>
          <a:xfrm>
            <a:off x="436725" y="1231825"/>
            <a:ext cx="41823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8" name="Google Shape;258;p25"/>
          <p:cNvSpPr txBox="1"/>
          <p:nvPr>
            <p:ph idx="3" type="subTitle"/>
          </p:nvPr>
        </p:nvSpPr>
        <p:spPr>
          <a:xfrm>
            <a:off x="436725" y="1961998"/>
            <a:ext cx="4182300" cy="8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9" name="Google Shape;259;p25"/>
          <p:cNvSpPr txBox="1"/>
          <p:nvPr>
            <p:ph idx="4" type="subTitle"/>
          </p:nvPr>
        </p:nvSpPr>
        <p:spPr>
          <a:xfrm>
            <a:off x="436725" y="3219125"/>
            <a:ext cx="21864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260" name="Google Shape;260;p25"/>
          <p:cNvSpPr txBox="1"/>
          <p:nvPr>
            <p:ph idx="5" type="subTitle"/>
          </p:nvPr>
        </p:nvSpPr>
        <p:spPr>
          <a:xfrm>
            <a:off x="436725" y="3706675"/>
            <a:ext cx="2186400" cy="10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1" name="Google Shape;261;p25"/>
          <p:cNvSpPr txBox="1"/>
          <p:nvPr>
            <p:ph idx="6" type="subTitle"/>
          </p:nvPr>
        </p:nvSpPr>
        <p:spPr>
          <a:xfrm>
            <a:off x="3472800" y="3219125"/>
            <a:ext cx="21864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 Medium"/>
              <a:buNone/>
              <a:defRPr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262" name="Google Shape;262;p25"/>
          <p:cNvSpPr txBox="1"/>
          <p:nvPr>
            <p:ph idx="7" type="subTitle"/>
          </p:nvPr>
        </p:nvSpPr>
        <p:spPr>
          <a:xfrm>
            <a:off x="3472800" y="3706675"/>
            <a:ext cx="2186400" cy="10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3" name="Google Shape;263;p25"/>
          <p:cNvSpPr txBox="1"/>
          <p:nvPr>
            <p:ph idx="8" type="subTitle"/>
          </p:nvPr>
        </p:nvSpPr>
        <p:spPr>
          <a:xfrm>
            <a:off x="6702724" y="1605750"/>
            <a:ext cx="17085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 Medium"/>
              <a:buNone/>
              <a:defRPr sz="10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264" name="Google Shape;264;p25"/>
          <p:cNvSpPr txBox="1"/>
          <p:nvPr>
            <p:ph idx="9" type="subTitle"/>
          </p:nvPr>
        </p:nvSpPr>
        <p:spPr>
          <a:xfrm>
            <a:off x="6702724" y="1751007"/>
            <a:ext cx="1708500" cy="8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IBM Plex Sans"/>
              <a:buNone/>
              <a:defRPr sz="6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5" name="Google Shape;265;p25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6" name="Google Shape;266;p25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25"/>
          <p:cNvSpPr txBox="1"/>
          <p:nvPr>
            <p:ph idx="13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8" name="Google Shape;268;p25"/>
          <p:cNvSpPr txBox="1"/>
          <p:nvPr>
            <p:ph idx="14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2">
  <p:cSld name="CUSTOM">
    <p:bg>
      <p:bgPr>
        <a:solidFill>
          <a:schemeClr val="dk2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/>
          <p:nvPr/>
        </p:nvSpPr>
        <p:spPr>
          <a:xfrm>
            <a:off x="6411926" y="2539080"/>
            <a:ext cx="495900" cy="495600"/>
          </a:xfrm>
          <a:prstGeom prst="ellipse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rPr>
              <a:t>0</a:t>
            </a:r>
            <a:r>
              <a:rPr lang="en" sz="16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rPr>
              <a:t>3</a:t>
            </a:r>
            <a:endParaRPr sz="1600">
              <a:solidFill>
                <a:schemeClr val="accent4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71" name="Google Shape;271;p26"/>
          <p:cNvSpPr/>
          <p:nvPr/>
        </p:nvSpPr>
        <p:spPr>
          <a:xfrm>
            <a:off x="436801" y="2539080"/>
            <a:ext cx="495900" cy="495600"/>
          </a:xfrm>
          <a:prstGeom prst="ellipse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rPr>
              <a:t>0</a:t>
            </a:r>
            <a:r>
              <a:rPr lang="en" sz="16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  <a:endParaRPr sz="1600">
              <a:solidFill>
                <a:schemeClr val="accent4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72" name="Google Shape;272;p26"/>
          <p:cNvSpPr/>
          <p:nvPr/>
        </p:nvSpPr>
        <p:spPr>
          <a:xfrm>
            <a:off x="3487789" y="2539080"/>
            <a:ext cx="495900" cy="495600"/>
          </a:xfrm>
          <a:prstGeom prst="ellipse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rPr>
              <a:t>0</a:t>
            </a:r>
            <a:r>
              <a:rPr lang="en" sz="16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  <a:endParaRPr sz="1600">
              <a:solidFill>
                <a:schemeClr val="accent4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73" name="Google Shape;273;p26"/>
          <p:cNvSpPr txBox="1"/>
          <p:nvPr>
            <p:ph idx="1" type="subTitle"/>
          </p:nvPr>
        </p:nvSpPr>
        <p:spPr>
          <a:xfrm>
            <a:off x="436725" y="3189775"/>
            <a:ext cx="23667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4" name="Google Shape;274;p26"/>
          <p:cNvSpPr txBox="1"/>
          <p:nvPr>
            <p:ph idx="2" type="subTitle"/>
          </p:nvPr>
        </p:nvSpPr>
        <p:spPr>
          <a:xfrm>
            <a:off x="3490450" y="3189775"/>
            <a:ext cx="23667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5" name="Google Shape;275;p26"/>
          <p:cNvSpPr txBox="1"/>
          <p:nvPr>
            <p:ph idx="3" type="subTitle"/>
          </p:nvPr>
        </p:nvSpPr>
        <p:spPr>
          <a:xfrm>
            <a:off x="6424500" y="3189775"/>
            <a:ext cx="23667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" name="Google Shape;276;p26"/>
          <p:cNvSpPr txBox="1"/>
          <p:nvPr>
            <p:ph idx="4" type="subTitle"/>
          </p:nvPr>
        </p:nvSpPr>
        <p:spPr>
          <a:xfrm>
            <a:off x="436725" y="814797"/>
            <a:ext cx="27192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7" name="Google Shape;277;p26"/>
          <p:cNvSpPr txBox="1"/>
          <p:nvPr>
            <p:ph type="title"/>
          </p:nvPr>
        </p:nvSpPr>
        <p:spPr>
          <a:xfrm>
            <a:off x="436725" y="1231825"/>
            <a:ext cx="55527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8" name="Google Shape;278;p26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9" name="Google Shape;279;p26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26"/>
          <p:cNvSpPr txBox="1"/>
          <p:nvPr>
            <p:ph idx="5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1" name="Google Shape;281;p26"/>
          <p:cNvSpPr txBox="1"/>
          <p:nvPr>
            <p:ph idx="6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2" name="Google Shape;282;p26"/>
          <p:cNvSpPr txBox="1"/>
          <p:nvPr>
            <p:ph idx="7" type="body"/>
          </p:nvPr>
        </p:nvSpPr>
        <p:spPr>
          <a:xfrm>
            <a:off x="436800" y="3844323"/>
            <a:ext cx="2366700" cy="83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3" name="Google Shape;283;p26"/>
          <p:cNvSpPr txBox="1"/>
          <p:nvPr>
            <p:ph idx="8" type="body"/>
          </p:nvPr>
        </p:nvSpPr>
        <p:spPr>
          <a:xfrm>
            <a:off x="3490438" y="3844323"/>
            <a:ext cx="2366700" cy="83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4" name="Google Shape;284;p26"/>
          <p:cNvSpPr txBox="1"/>
          <p:nvPr>
            <p:ph idx="9" type="body"/>
          </p:nvPr>
        </p:nvSpPr>
        <p:spPr>
          <a:xfrm>
            <a:off x="6411925" y="3844323"/>
            <a:ext cx="2366700" cy="83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">
  <p:cSld name="CUSTOM_7">
    <p:bg>
      <p:bgPr>
        <a:solidFill>
          <a:schemeClr val="dk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/>
          <p:nvPr>
            <p:ph type="title"/>
          </p:nvPr>
        </p:nvSpPr>
        <p:spPr>
          <a:xfrm>
            <a:off x="436725" y="457200"/>
            <a:ext cx="8230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7" name="Google Shape;287;p27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8" name="Google Shape;288;p27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Google Shape;289;p27"/>
          <p:cNvSpPr txBox="1"/>
          <p:nvPr>
            <p:ph idx="1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0" name="Google Shape;290;p27"/>
          <p:cNvSpPr txBox="1"/>
          <p:nvPr>
            <p:ph idx="2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3">
  <p:cSld name="CUSTOM_1">
    <p:bg>
      <p:bgPr>
        <a:solidFill>
          <a:schemeClr val="dk2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/>
          <p:nvPr>
            <p:ph idx="1" type="subTitle"/>
          </p:nvPr>
        </p:nvSpPr>
        <p:spPr>
          <a:xfrm>
            <a:off x="436725" y="2484131"/>
            <a:ext cx="23667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3" name="Google Shape;293;p28"/>
          <p:cNvSpPr txBox="1"/>
          <p:nvPr>
            <p:ph type="title"/>
          </p:nvPr>
        </p:nvSpPr>
        <p:spPr>
          <a:xfrm>
            <a:off x="436725" y="1231825"/>
            <a:ext cx="55527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4" name="Google Shape;294;p28"/>
          <p:cNvSpPr txBox="1"/>
          <p:nvPr>
            <p:ph idx="2" type="subTitle"/>
          </p:nvPr>
        </p:nvSpPr>
        <p:spPr>
          <a:xfrm>
            <a:off x="436725" y="3828397"/>
            <a:ext cx="23667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295" name="Google Shape;295;p28"/>
          <p:cNvSpPr txBox="1"/>
          <p:nvPr>
            <p:ph idx="3" type="subTitle"/>
          </p:nvPr>
        </p:nvSpPr>
        <p:spPr>
          <a:xfrm>
            <a:off x="3431950" y="2484131"/>
            <a:ext cx="23667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6" name="Google Shape;296;p28"/>
          <p:cNvSpPr txBox="1"/>
          <p:nvPr>
            <p:ph idx="4" type="subTitle"/>
          </p:nvPr>
        </p:nvSpPr>
        <p:spPr>
          <a:xfrm>
            <a:off x="3431950" y="3828397"/>
            <a:ext cx="23667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297" name="Google Shape;297;p28"/>
          <p:cNvSpPr txBox="1"/>
          <p:nvPr>
            <p:ph idx="5" type="subTitle"/>
          </p:nvPr>
        </p:nvSpPr>
        <p:spPr>
          <a:xfrm>
            <a:off x="6368675" y="2484131"/>
            <a:ext cx="23667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8" name="Google Shape;298;p28"/>
          <p:cNvSpPr txBox="1"/>
          <p:nvPr>
            <p:ph idx="6" type="subTitle"/>
          </p:nvPr>
        </p:nvSpPr>
        <p:spPr>
          <a:xfrm>
            <a:off x="6368675" y="3828397"/>
            <a:ext cx="23667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299" name="Google Shape;299;p28"/>
          <p:cNvSpPr txBox="1"/>
          <p:nvPr>
            <p:ph idx="7" type="subTitle"/>
          </p:nvPr>
        </p:nvSpPr>
        <p:spPr>
          <a:xfrm>
            <a:off x="436725" y="814799"/>
            <a:ext cx="27192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0" name="Google Shape;300;p28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1" name="Google Shape;301;p28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2" name="Google Shape;302;p28"/>
          <p:cNvSpPr txBox="1"/>
          <p:nvPr>
            <p:ph idx="8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3" name="Google Shape;303;p28"/>
          <p:cNvSpPr txBox="1"/>
          <p:nvPr>
            <p:ph idx="9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4" name="Google Shape;304;p28"/>
          <p:cNvSpPr txBox="1"/>
          <p:nvPr>
            <p:ph idx="13" type="body"/>
          </p:nvPr>
        </p:nvSpPr>
        <p:spPr>
          <a:xfrm>
            <a:off x="436800" y="4347850"/>
            <a:ext cx="2366700" cy="33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5" name="Google Shape;305;p28"/>
          <p:cNvSpPr txBox="1"/>
          <p:nvPr>
            <p:ph idx="14" type="body"/>
          </p:nvPr>
        </p:nvSpPr>
        <p:spPr>
          <a:xfrm>
            <a:off x="3490438" y="4347850"/>
            <a:ext cx="2366700" cy="33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6" name="Google Shape;306;p28"/>
          <p:cNvSpPr txBox="1"/>
          <p:nvPr>
            <p:ph idx="15" type="body"/>
          </p:nvPr>
        </p:nvSpPr>
        <p:spPr>
          <a:xfrm>
            <a:off x="6411925" y="4347850"/>
            <a:ext cx="2366700" cy="33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4">
  <p:cSld name="CUSTOM_9">
    <p:bg>
      <p:bgPr>
        <a:solidFill>
          <a:schemeClr val="lt2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/>
          <p:nvPr>
            <p:ph type="title"/>
          </p:nvPr>
        </p:nvSpPr>
        <p:spPr>
          <a:xfrm>
            <a:off x="436725" y="1231825"/>
            <a:ext cx="55527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9" name="Google Shape;309;p29"/>
          <p:cNvSpPr txBox="1"/>
          <p:nvPr>
            <p:ph idx="1" type="subTitle"/>
          </p:nvPr>
        </p:nvSpPr>
        <p:spPr>
          <a:xfrm>
            <a:off x="436725" y="4173075"/>
            <a:ext cx="2451300" cy="51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0" name="Google Shape;310;p29"/>
          <p:cNvSpPr txBox="1"/>
          <p:nvPr>
            <p:ph idx="2" type="subTitle"/>
          </p:nvPr>
        </p:nvSpPr>
        <p:spPr>
          <a:xfrm>
            <a:off x="3360229" y="4173075"/>
            <a:ext cx="2451300" cy="51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1" name="Google Shape;311;p29"/>
          <p:cNvSpPr txBox="1"/>
          <p:nvPr>
            <p:ph idx="3" type="subTitle"/>
          </p:nvPr>
        </p:nvSpPr>
        <p:spPr>
          <a:xfrm>
            <a:off x="6420029" y="4173075"/>
            <a:ext cx="2451300" cy="51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2" name="Google Shape;312;p29"/>
          <p:cNvSpPr txBox="1"/>
          <p:nvPr>
            <p:ph idx="4" type="subTitle"/>
          </p:nvPr>
        </p:nvSpPr>
        <p:spPr>
          <a:xfrm>
            <a:off x="436725" y="814799"/>
            <a:ext cx="27192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3" name="Google Shape;313;p29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4" name="Google Shape;314;p29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5" name="Google Shape;315;p29"/>
          <p:cNvSpPr txBox="1"/>
          <p:nvPr>
            <p:ph idx="5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6" name="Google Shape;316;p29"/>
          <p:cNvSpPr txBox="1"/>
          <p:nvPr>
            <p:ph idx="6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creen - Alt 6">
  <p:cSld name="CUSTOM_11">
    <p:bg>
      <p:bgPr>
        <a:solidFill>
          <a:schemeClr val="lt2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/>
          <p:nvPr>
            <p:ph idx="1" type="subTitle"/>
          </p:nvPr>
        </p:nvSpPr>
        <p:spPr>
          <a:xfrm>
            <a:off x="6600775" y="2561222"/>
            <a:ext cx="1877400" cy="4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9" name="Google Shape;319;p30"/>
          <p:cNvSpPr txBox="1"/>
          <p:nvPr>
            <p:ph idx="2" type="body"/>
          </p:nvPr>
        </p:nvSpPr>
        <p:spPr>
          <a:xfrm>
            <a:off x="3479850" y="4132200"/>
            <a:ext cx="2271000" cy="778200"/>
          </a:xfrm>
          <a:prstGeom prst="rect">
            <a:avLst/>
          </a:prstGeom>
        </p:spPr>
        <p:txBody>
          <a:bodyPr anchorCtr="0" anchor="b" bIns="91425" lIns="0" spcFirstLastPara="1" rIns="0" wrap="square" tIns="0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0" name="Google Shape;320;p30"/>
          <p:cNvSpPr txBox="1"/>
          <p:nvPr>
            <p:ph idx="3" type="subTitle"/>
          </p:nvPr>
        </p:nvSpPr>
        <p:spPr>
          <a:xfrm>
            <a:off x="440575" y="2672701"/>
            <a:ext cx="23667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1" name="Google Shape;321;p30"/>
          <p:cNvSpPr txBox="1"/>
          <p:nvPr>
            <p:ph idx="4" type="body"/>
          </p:nvPr>
        </p:nvSpPr>
        <p:spPr>
          <a:xfrm>
            <a:off x="436800" y="3140767"/>
            <a:ext cx="2366700" cy="17715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2" name="Google Shape;322;p30"/>
          <p:cNvSpPr txBox="1"/>
          <p:nvPr>
            <p:ph idx="5" type="subTitle"/>
          </p:nvPr>
        </p:nvSpPr>
        <p:spPr>
          <a:xfrm>
            <a:off x="3633300" y="3251650"/>
            <a:ext cx="18774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3" name="Google Shape;323;p30"/>
          <p:cNvSpPr txBox="1"/>
          <p:nvPr>
            <p:ph idx="6" type="subTitle"/>
          </p:nvPr>
        </p:nvSpPr>
        <p:spPr>
          <a:xfrm>
            <a:off x="6600775" y="3251650"/>
            <a:ext cx="18774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4" name="Google Shape;324;p30"/>
          <p:cNvSpPr txBox="1"/>
          <p:nvPr>
            <p:ph idx="7" type="subTitle"/>
          </p:nvPr>
        </p:nvSpPr>
        <p:spPr>
          <a:xfrm>
            <a:off x="6600775" y="4569325"/>
            <a:ext cx="18774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5" name="Google Shape;325;p30"/>
          <p:cNvSpPr txBox="1"/>
          <p:nvPr>
            <p:ph idx="8" type="subTitle"/>
          </p:nvPr>
        </p:nvSpPr>
        <p:spPr>
          <a:xfrm>
            <a:off x="3633300" y="2561222"/>
            <a:ext cx="1877400" cy="4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BM Plex Sans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6" name="Google Shape;326;p30"/>
          <p:cNvSpPr txBox="1"/>
          <p:nvPr>
            <p:ph idx="9" type="subTitle"/>
          </p:nvPr>
        </p:nvSpPr>
        <p:spPr>
          <a:xfrm>
            <a:off x="436725" y="814800"/>
            <a:ext cx="41823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7" name="Google Shape;327;p30"/>
          <p:cNvSpPr txBox="1"/>
          <p:nvPr>
            <p:ph type="title"/>
          </p:nvPr>
        </p:nvSpPr>
        <p:spPr>
          <a:xfrm>
            <a:off x="436725" y="1231825"/>
            <a:ext cx="41823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8" name="Google Shape;328;p30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9" name="Google Shape;329;p30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0" name="Google Shape;330;p30"/>
          <p:cNvSpPr txBox="1"/>
          <p:nvPr>
            <p:ph idx="13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1" name="Google Shape;331;p30"/>
          <p:cNvSpPr txBox="1"/>
          <p:nvPr>
            <p:ph idx="14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creen - Alt 8">
  <p:cSld name="CUSTOM_11_1_1">
    <p:bg>
      <p:bgPr>
        <a:solidFill>
          <a:schemeClr val="dk2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3" name="Google Shape;333;p31"/>
          <p:cNvCxnSpPr/>
          <p:nvPr/>
        </p:nvCxnSpPr>
        <p:spPr>
          <a:xfrm>
            <a:off x="314697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4" name="Google Shape;334;p31"/>
          <p:cNvSpPr txBox="1"/>
          <p:nvPr>
            <p:ph idx="1" type="subTitle"/>
          </p:nvPr>
        </p:nvSpPr>
        <p:spPr>
          <a:xfrm>
            <a:off x="436725" y="814800"/>
            <a:ext cx="23019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5" name="Google Shape;335;p31"/>
          <p:cNvSpPr txBox="1"/>
          <p:nvPr>
            <p:ph type="title"/>
          </p:nvPr>
        </p:nvSpPr>
        <p:spPr>
          <a:xfrm>
            <a:off x="436725" y="1231825"/>
            <a:ext cx="23019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6" name="Google Shape;336;p31"/>
          <p:cNvSpPr txBox="1"/>
          <p:nvPr>
            <p:ph idx="2" type="subTitle"/>
          </p:nvPr>
        </p:nvSpPr>
        <p:spPr>
          <a:xfrm>
            <a:off x="3687450" y="814800"/>
            <a:ext cx="9492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37" name="Google Shape;337;p31"/>
          <p:cNvSpPr txBox="1"/>
          <p:nvPr>
            <p:ph idx="3" type="subTitle"/>
          </p:nvPr>
        </p:nvSpPr>
        <p:spPr>
          <a:xfrm>
            <a:off x="5948075" y="814800"/>
            <a:ext cx="26910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38" name="Google Shape;338;p31"/>
          <p:cNvSpPr txBox="1"/>
          <p:nvPr>
            <p:ph idx="4" type="subTitle"/>
          </p:nvPr>
        </p:nvSpPr>
        <p:spPr>
          <a:xfrm>
            <a:off x="3687450" y="1835100"/>
            <a:ext cx="9492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39" name="Google Shape;339;p31"/>
          <p:cNvSpPr txBox="1"/>
          <p:nvPr>
            <p:ph idx="5" type="subTitle"/>
          </p:nvPr>
        </p:nvSpPr>
        <p:spPr>
          <a:xfrm>
            <a:off x="5948075" y="1835100"/>
            <a:ext cx="26910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40" name="Google Shape;340;p31"/>
          <p:cNvSpPr txBox="1"/>
          <p:nvPr>
            <p:ph idx="6" type="subTitle"/>
          </p:nvPr>
        </p:nvSpPr>
        <p:spPr>
          <a:xfrm>
            <a:off x="3687450" y="2855400"/>
            <a:ext cx="9492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41" name="Google Shape;341;p31"/>
          <p:cNvSpPr txBox="1"/>
          <p:nvPr>
            <p:ph idx="7" type="subTitle"/>
          </p:nvPr>
        </p:nvSpPr>
        <p:spPr>
          <a:xfrm>
            <a:off x="5948075" y="2855400"/>
            <a:ext cx="26910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42" name="Google Shape;342;p31"/>
          <p:cNvSpPr txBox="1"/>
          <p:nvPr>
            <p:ph idx="8" type="subTitle"/>
          </p:nvPr>
        </p:nvSpPr>
        <p:spPr>
          <a:xfrm>
            <a:off x="3687450" y="3875700"/>
            <a:ext cx="9492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343" name="Google Shape;343;p31"/>
          <p:cNvSpPr txBox="1"/>
          <p:nvPr>
            <p:ph idx="9" type="subTitle"/>
          </p:nvPr>
        </p:nvSpPr>
        <p:spPr>
          <a:xfrm>
            <a:off x="5948075" y="3875700"/>
            <a:ext cx="26910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IBM Plex Sans"/>
              <a:buNone/>
              <a:defRPr sz="1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344" name="Google Shape;344;p31"/>
          <p:cNvGrpSpPr/>
          <p:nvPr/>
        </p:nvGrpSpPr>
        <p:grpSpPr>
          <a:xfrm>
            <a:off x="-2496534" y="3870995"/>
            <a:ext cx="6226684" cy="6226684"/>
            <a:chOff x="-3059650" y="1891300"/>
            <a:chExt cx="7160400" cy="7160400"/>
          </a:xfrm>
        </p:grpSpPr>
        <p:sp>
          <p:nvSpPr>
            <p:cNvPr id="345" name="Google Shape;345;p31"/>
            <p:cNvSpPr/>
            <p:nvPr/>
          </p:nvSpPr>
          <p:spPr>
            <a:xfrm flipH="1" rot="5400000">
              <a:off x="-3059650" y="1891300"/>
              <a:ext cx="7160400" cy="7160400"/>
            </a:xfrm>
            <a:prstGeom prst="arc">
              <a:avLst>
                <a:gd fmla="val 18371962" name="adj1"/>
                <a:gd fmla="val 692576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46" name="Google Shape;346;p31"/>
            <p:cNvSpPr/>
            <p:nvPr/>
          </p:nvSpPr>
          <p:spPr>
            <a:xfrm flipH="1" rot="5400000">
              <a:off x="-1851199" y="3109695"/>
              <a:ext cx="4734900" cy="4735200"/>
            </a:xfrm>
            <a:prstGeom prst="arc">
              <a:avLst>
                <a:gd fmla="val 20003341" name="adj1"/>
                <a:gd fmla="val 1051650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58070" y="1959534"/>
              <a:ext cx="1218600" cy="12186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348" name="Google Shape;348;p31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9" name="Google Shape;349;p31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0" name="Google Shape;350;p31"/>
          <p:cNvSpPr txBox="1"/>
          <p:nvPr>
            <p:ph idx="13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1" name="Google Shape;351;p31"/>
          <p:cNvSpPr txBox="1"/>
          <p:nvPr>
            <p:ph idx="14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Alt 1">
  <p:cSld name="CUSTOM_12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/>
          <p:nvPr>
            <p:ph type="title"/>
          </p:nvPr>
        </p:nvSpPr>
        <p:spPr>
          <a:xfrm>
            <a:off x="436725" y="1856744"/>
            <a:ext cx="4182300" cy="1726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9pPr>
          </a:lstStyle>
          <a:p/>
        </p:txBody>
      </p:sp>
      <p:sp>
        <p:nvSpPr>
          <p:cNvPr id="354" name="Google Shape;354;p32"/>
          <p:cNvSpPr txBox="1"/>
          <p:nvPr>
            <p:ph idx="1" type="subTitle"/>
          </p:nvPr>
        </p:nvSpPr>
        <p:spPr>
          <a:xfrm>
            <a:off x="436725" y="4040806"/>
            <a:ext cx="4346700" cy="45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5" name="Google Shape;355;p32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6" name="Google Shape;356;p32"/>
          <p:cNvGrpSpPr/>
          <p:nvPr/>
        </p:nvGrpSpPr>
        <p:grpSpPr>
          <a:xfrm>
            <a:off x="4617928" y="-2295175"/>
            <a:ext cx="8097623" cy="8097300"/>
            <a:chOff x="4617928" y="-2295175"/>
            <a:chExt cx="8097623" cy="8097300"/>
          </a:xfrm>
        </p:grpSpPr>
        <p:sp>
          <p:nvSpPr>
            <p:cNvPr id="357" name="Google Shape;357;p32"/>
            <p:cNvSpPr/>
            <p:nvPr/>
          </p:nvSpPr>
          <p:spPr>
            <a:xfrm rot="10800000">
              <a:off x="7966809" y="4424636"/>
              <a:ext cx="1375200" cy="1375500"/>
            </a:xfrm>
            <a:prstGeom prst="arc">
              <a:avLst>
                <a:gd fmla="val 21412732" name="adj1"/>
                <a:gd fmla="val 8118525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 rot="10800000">
              <a:off x="4617928" y="981337"/>
              <a:ext cx="1377000" cy="13770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 rot="10800000">
              <a:off x="6503978" y="2402224"/>
              <a:ext cx="1377000" cy="13770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 rot="10800000">
              <a:off x="4618250" y="-2295175"/>
              <a:ext cx="8097300" cy="8097300"/>
            </a:xfrm>
            <a:prstGeom prst="arc">
              <a:avLst>
                <a:gd fmla="val 18189000" name="adj1"/>
                <a:gd fmla="val 1542736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 rot="10800000">
              <a:off x="7371951" y="458150"/>
              <a:ext cx="2590200" cy="2590500"/>
            </a:xfrm>
            <a:prstGeom prst="arc">
              <a:avLst>
                <a:gd fmla="val 14906789" name="adj1"/>
                <a:gd fmla="val 6690754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 rot="10800000">
              <a:off x="5993840" y="-923950"/>
              <a:ext cx="5354400" cy="5354700"/>
            </a:xfrm>
            <a:prstGeom prst="arc">
              <a:avLst>
                <a:gd fmla="val 15584619" name="adj1"/>
                <a:gd fmla="val 2466172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cxnSp>
        <p:nvCxnSpPr>
          <p:cNvPr id="363" name="Google Shape;363;p32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4" name="Google Shape;364;p32"/>
          <p:cNvSpPr txBox="1"/>
          <p:nvPr>
            <p:ph idx="2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5" name="Google Shape;365;p32"/>
          <p:cNvSpPr txBox="1"/>
          <p:nvPr>
            <p:ph idx="3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6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/>
          <p:nvPr>
            <p:ph type="title"/>
          </p:nvPr>
        </p:nvSpPr>
        <p:spPr>
          <a:xfrm>
            <a:off x="436725" y="2781949"/>
            <a:ext cx="4182300" cy="784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9pPr>
          </a:lstStyle>
          <a:p/>
        </p:txBody>
      </p:sp>
      <p:sp>
        <p:nvSpPr>
          <p:cNvPr id="368" name="Google Shape;368;p33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-5080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69" name="Google Shape;369;p33"/>
          <p:cNvCxnSpPr/>
          <p:nvPr/>
        </p:nvCxnSpPr>
        <p:spPr>
          <a:xfrm>
            <a:off x="8217600" y="233875"/>
            <a:ext cx="0" cy="9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0" name="Google Shape;370;p33"/>
          <p:cNvSpPr txBox="1"/>
          <p:nvPr>
            <p:ph idx="1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1" name="Google Shape;371;p33"/>
          <p:cNvSpPr txBox="1"/>
          <p:nvPr>
            <p:ph idx="2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72" name="Google Shape;372;p33"/>
          <p:cNvGrpSpPr/>
          <p:nvPr/>
        </p:nvGrpSpPr>
        <p:grpSpPr>
          <a:xfrm rot="10800000">
            <a:off x="4618955" y="-4359904"/>
            <a:ext cx="6916230" cy="6916230"/>
            <a:chOff x="-3059650" y="1891300"/>
            <a:chExt cx="7160400" cy="7160400"/>
          </a:xfrm>
        </p:grpSpPr>
        <p:sp>
          <p:nvSpPr>
            <p:cNvPr id="373" name="Google Shape;373;p33"/>
            <p:cNvSpPr/>
            <p:nvPr/>
          </p:nvSpPr>
          <p:spPr>
            <a:xfrm flipH="1" rot="5400000">
              <a:off x="-3059650" y="1891300"/>
              <a:ext cx="7160400" cy="7160400"/>
            </a:xfrm>
            <a:prstGeom prst="arc">
              <a:avLst>
                <a:gd fmla="val 17100715" name="adj1"/>
                <a:gd fmla="val 1072228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74" name="Google Shape;374;p33"/>
            <p:cNvSpPr/>
            <p:nvPr/>
          </p:nvSpPr>
          <p:spPr>
            <a:xfrm flipH="1" rot="5400000">
              <a:off x="-1851199" y="3109695"/>
              <a:ext cx="4734900" cy="4735200"/>
            </a:xfrm>
            <a:prstGeom prst="arc">
              <a:avLst>
                <a:gd fmla="val 17607113" name="adj1"/>
                <a:gd fmla="val 1658044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1239430" y="2205756"/>
              <a:ext cx="1218600" cy="12186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cxnSp>
        <p:nvCxnSpPr>
          <p:cNvPr id="376" name="Google Shape;376;p33"/>
          <p:cNvCxnSpPr/>
          <p:nvPr/>
        </p:nvCxnSpPr>
        <p:spPr>
          <a:xfrm>
            <a:off x="0" y="255335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7" name="Google Shape;377;p33"/>
          <p:cNvSpPr txBox="1"/>
          <p:nvPr>
            <p:ph idx="3" type="subTitle"/>
          </p:nvPr>
        </p:nvSpPr>
        <p:spPr>
          <a:xfrm>
            <a:off x="436725" y="3675175"/>
            <a:ext cx="3813000" cy="73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78" name="Google Shape;378;p33"/>
          <p:cNvSpPr txBox="1"/>
          <p:nvPr>
            <p:ph idx="4" type="subTitle"/>
          </p:nvPr>
        </p:nvSpPr>
        <p:spPr>
          <a:xfrm>
            <a:off x="4980750" y="3675175"/>
            <a:ext cx="3813000" cy="73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IBM Plex Sans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81" name="Google Shape;381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6" name="Google Shape;38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9" name="Google Shape;389;p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0" name="Google Shape;390;p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95" name="Google Shape;395;p3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400" name="Google Shape;400;p4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1" name="Google Shape;401;p4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4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4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1" name="Google Shape;411;p4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2" name="Google Shape;412;p4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3" name="Google Shape;413;p4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4" name="Google Shape;414;p4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5" name="Google Shape;415;p4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8" name="Google Shape;418;p4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9" name="Google Shape;419;p4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22" name="Google Shape;422;p4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23" name="Google Shape;423;p4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24" name="Google Shape;424;p4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5" name="Google Shape;425;p4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28" name="Google Shape;428;p4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29" name="Google Shape;429;p4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30" name="Google Shape;430;p48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1" name="Google Shape;431;p48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2" name="Google Shape;432;p48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3" name="Google Shape;433;p48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36" name="Google Shape;436;p4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37" name="Google Shape;437;p4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38" name="Google Shape;438;p4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39" name="Google Shape;439;p4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40" name="Google Shape;440;p4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1" name="Google Shape;441;p4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2" name="Google Shape;442;p4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3" name="Google Shape;443;p4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6" name="Google Shape;446;p5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9" name="Google Shape;449;p5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5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5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2" name="Google Shape;45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3" name="Google Shape;453;p5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4" name="Google Shape;454;p5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7" name="Google Shape;457;p5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p5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p5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0" name="Google Shape;460;p5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61" name="Google Shape;461;p5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2" name="Google Shape;46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3" name="Google Shape;463;p5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4" name="Google Shape;464;p5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5" name="Google Shape;465;p5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5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5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5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5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5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5" name="Google Shape;475;p5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6" name="Google Shape;476;p5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5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8" name="Google Shape;478;p5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theme" Target="../theme/theme1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436725" y="2144775"/>
            <a:ext cx="4088400" cy="276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○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■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○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■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○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■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436725" y="457200"/>
            <a:ext cx="76908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113250" y="2215425"/>
            <a:ext cx="3834600" cy="251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○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■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○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■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○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■"/>
              <a:defRPr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459">
          <p15:clr>
            <a:srgbClr val="00FFFF"/>
          </p15:clr>
        </p15:guide>
        <p15:guide id="2" pos="275">
          <p15:clr>
            <a:srgbClr val="00FFFF"/>
          </p15:clr>
        </p15:guide>
        <p15:guide id="3" orient="horz" pos="144">
          <p15:clr>
            <a:srgbClr val="00FFFF"/>
          </p15:clr>
        </p15:guide>
        <p15:guide id="4" orient="horz" pos="3094">
          <p15:clr>
            <a:srgbClr val="00FFFF"/>
          </p15:clr>
        </p15:guide>
        <p15:guide id="5" pos="2850">
          <p15:clr>
            <a:srgbClr val="00FFFF"/>
          </p15:clr>
        </p15:guide>
        <p15:guide id="6" pos="2910">
          <p15:clr>
            <a:srgbClr val="00FFFF"/>
          </p15:clr>
        </p15:guide>
        <p15:guide id="7" pos="1468">
          <p15:clr>
            <a:srgbClr val="00FFFF"/>
          </p15:clr>
        </p15:guide>
        <p15:guide id="8" pos="1527">
          <p15:clr>
            <a:srgbClr val="00FFFF"/>
          </p15:clr>
        </p15:guide>
        <p15:guide id="9" pos="4226">
          <p15:clr>
            <a:srgbClr val="00FFFF"/>
          </p15:clr>
        </p15:guide>
        <p15:guide id="10" pos="4285">
          <p15:clr>
            <a:srgbClr val="00FFFF"/>
          </p15:clr>
        </p15:guide>
        <p15:guide id="11" pos="3773">
          <p15:clr>
            <a:srgbClr val="00FFFF"/>
          </p15:clr>
        </p15:guide>
        <p15:guide id="12" pos="3830">
          <p15:clr>
            <a:srgbClr val="00FFFF"/>
          </p15:clr>
        </p15:guide>
        <p15:guide id="13" pos="1930">
          <p15:clr>
            <a:srgbClr val="00FFFF"/>
          </p15:clr>
        </p15:guide>
        <p15:guide id="14" pos="1987">
          <p15:clr>
            <a:srgbClr val="00FFFF"/>
          </p15:clr>
        </p15:guide>
        <p15:guide id="15" orient="horz" pos="288">
          <p15:clr>
            <a:srgbClr val="00FFFF"/>
          </p15:clr>
        </p15:guide>
        <p15:guide id="16" orient="horz" pos="2950">
          <p15:clr>
            <a:srgbClr val="00FFFF"/>
          </p15:clr>
        </p15:guide>
        <p15:guide id="17" orient="horz" pos="1135">
          <p15:clr>
            <a:srgbClr val="00FFFF"/>
          </p15:clr>
        </p15:guide>
        <p15:guide id="18" orient="horz" pos="1194">
          <p15:clr>
            <a:srgbClr val="00FFFF"/>
          </p15:clr>
        </p15:guide>
        <p15:guide id="19" orient="horz" pos="2043">
          <p15:clr>
            <a:srgbClr val="00FFFF"/>
          </p15:clr>
        </p15:guide>
        <p15:guide id="20" orient="horz" pos="2103">
          <p15:clr>
            <a:srgbClr val="00FFFF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5"/>
          <p:cNvSpPr txBox="1"/>
          <p:nvPr/>
        </p:nvSpPr>
        <p:spPr>
          <a:xfrm>
            <a:off x="531825" y="502700"/>
            <a:ext cx="29529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Wells Fargo </a:t>
            </a:r>
            <a:endParaRPr sz="25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4" name="Google Shape;484;p55"/>
          <p:cNvSpPr txBox="1"/>
          <p:nvPr/>
        </p:nvSpPr>
        <p:spPr>
          <a:xfrm>
            <a:off x="2643200" y="2344200"/>
            <a:ext cx="19287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Pulse PR: Sarah Bedore, Norah Barry, Gage Maxfield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4"/>
          <p:cNvSpPr txBox="1"/>
          <p:nvPr>
            <p:ph idx="1" type="subTitle"/>
          </p:nvPr>
        </p:nvSpPr>
        <p:spPr>
          <a:xfrm>
            <a:off x="436725" y="2484131"/>
            <a:ext cx="23667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Highlight a key attribute of successful brands in your market or industry. </a:t>
            </a:r>
            <a:endParaRPr/>
          </a:p>
        </p:txBody>
      </p:sp>
      <p:sp>
        <p:nvSpPr>
          <p:cNvPr id="610" name="Google Shape;610;p64"/>
          <p:cNvSpPr txBox="1"/>
          <p:nvPr>
            <p:ph idx="7" type="subTitle"/>
          </p:nvPr>
        </p:nvSpPr>
        <p:spPr>
          <a:xfrm>
            <a:off x="436725" y="814799"/>
            <a:ext cx="27192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 factors</a:t>
            </a:r>
            <a:endParaRPr/>
          </a:p>
        </p:txBody>
      </p:sp>
      <p:sp>
        <p:nvSpPr>
          <p:cNvPr id="611" name="Google Shape;611;p64"/>
          <p:cNvSpPr txBox="1"/>
          <p:nvPr>
            <p:ph type="title"/>
          </p:nvPr>
        </p:nvSpPr>
        <p:spPr>
          <a:xfrm>
            <a:off x="436725" y="1231825"/>
            <a:ext cx="5552700" cy="554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Make a claim about what your company needs to do to succeed</a:t>
            </a:r>
            <a:endParaRPr/>
          </a:p>
        </p:txBody>
      </p:sp>
      <p:sp>
        <p:nvSpPr>
          <p:cNvPr id="612" name="Google Shape;612;p64"/>
          <p:cNvSpPr txBox="1"/>
          <p:nvPr>
            <p:ph idx="2" type="subTitle"/>
          </p:nvPr>
        </p:nvSpPr>
        <p:spPr>
          <a:xfrm>
            <a:off x="436725" y="3828397"/>
            <a:ext cx="23667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name</a:t>
            </a:r>
            <a:endParaRPr/>
          </a:p>
        </p:txBody>
      </p:sp>
      <p:sp>
        <p:nvSpPr>
          <p:cNvPr id="613" name="Google Shape;613;p64"/>
          <p:cNvSpPr txBox="1"/>
          <p:nvPr>
            <p:ph idx="3" type="subTitle"/>
          </p:nvPr>
        </p:nvSpPr>
        <p:spPr>
          <a:xfrm>
            <a:off x="3431950" y="2484131"/>
            <a:ext cx="23667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Highlight a key attribute of successful brands in your market or industry. </a:t>
            </a:r>
            <a:endParaRPr/>
          </a:p>
        </p:txBody>
      </p:sp>
      <p:sp>
        <p:nvSpPr>
          <p:cNvPr id="614" name="Google Shape;614;p64"/>
          <p:cNvSpPr txBox="1"/>
          <p:nvPr>
            <p:ph idx="4" type="subTitle"/>
          </p:nvPr>
        </p:nvSpPr>
        <p:spPr>
          <a:xfrm>
            <a:off x="3431950" y="3828397"/>
            <a:ext cx="23667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name</a:t>
            </a:r>
            <a:endParaRPr/>
          </a:p>
        </p:txBody>
      </p:sp>
      <p:sp>
        <p:nvSpPr>
          <p:cNvPr id="615" name="Google Shape;615;p64"/>
          <p:cNvSpPr txBox="1"/>
          <p:nvPr>
            <p:ph idx="5" type="subTitle"/>
          </p:nvPr>
        </p:nvSpPr>
        <p:spPr>
          <a:xfrm>
            <a:off x="6368675" y="2484131"/>
            <a:ext cx="23667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Highlight a key attribute of successful brands in your market or industry. </a:t>
            </a:r>
            <a:endParaRPr/>
          </a:p>
        </p:txBody>
      </p:sp>
      <p:sp>
        <p:nvSpPr>
          <p:cNvPr id="616" name="Google Shape;616;p64"/>
          <p:cNvSpPr txBox="1"/>
          <p:nvPr>
            <p:ph idx="13" type="body"/>
          </p:nvPr>
        </p:nvSpPr>
        <p:spPr>
          <a:xfrm>
            <a:off x="436800" y="4347850"/>
            <a:ext cx="2366700" cy="33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an example of this success factor in action. Explain how it has contributed to the competitor’s business. </a:t>
            </a:r>
            <a:endParaRPr/>
          </a:p>
        </p:txBody>
      </p:sp>
      <p:sp>
        <p:nvSpPr>
          <p:cNvPr id="617" name="Google Shape;617;p64"/>
          <p:cNvSpPr txBox="1"/>
          <p:nvPr>
            <p:ph idx="6" type="subTitle"/>
          </p:nvPr>
        </p:nvSpPr>
        <p:spPr>
          <a:xfrm>
            <a:off x="6368675" y="3828397"/>
            <a:ext cx="23667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name</a:t>
            </a:r>
            <a:endParaRPr/>
          </a:p>
        </p:txBody>
      </p:sp>
      <p:sp>
        <p:nvSpPr>
          <p:cNvPr id="618" name="Google Shape;618;p64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9" name="Google Shape;619;p64"/>
          <p:cNvSpPr txBox="1"/>
          <p:nvPr>
            <p:ph idx="8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sp>
        <p:nvSpPr>
          <p:cNvPr id="620" name="Google Shape;620;p64"/>
          <p:cNvSpPr txBox="1"/>
          <p:nvPr>
            <p:ph idx="9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Name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64"/>
          <p:cNvSpPr txBox="1"/>
          <p:nvPr>
            <p:ph idx="14" type="body"/>
          </p:nvPr>
        </p:nvSpPr>
        <p:spPr>
          <a:xfrm>
            <a:off x="3424350" y="4347850"/>
            <a:ext cx="2366700" cy="33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an example of this success factor in action. Explain how it has contributed to the competitor’s business. </a:t>
            </a:r>
            <a:endParaRPr/>
          </a:p>
        </p:txBody>
      </p:sp>
      <p:sp>
        <p:nvSpPr>
          <p:cNvPr id="622" name="Google Shape;622;p64"/>
          <p:cNvSpPr txBox="1"/>
          <p:nvPr>
            <p:ph idx="15" type="body"/>
          </p:nvPr>
        </p:nvSpPr>
        <p:spPr>
          <a:xfrm>
            <a:off x="6368675" y="4347850"/>
            <a:ext cx="2366700" cy="33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an example of this success factor in action. Explain how it has contributed to the competitor’s business. </a:t>
            </a:r>
            <a:endParaRPr/>
          </a:p>
        </p:txBody>
      </p:sp>
      <p:cxnSp>
        <p:nvCxnSpPr>
          <p:cNvPr id="623" name="Google Shape;623;p64"/>
          <p:cNvCxnSpPr/>
          <p:nvPr/>
        </p:nvCxnSpPr>
        <p:spPr>
          <a:xfrm>
            <a:off x="-9" y="2154875"/>
            <a:ext cx="9166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4" name="Google Shape;624;p64"/>
          <p:cNvCxnSpPr/>
          <p:nvPr/>
        </p:nvCxnSpPr>
        <p:spPr>
          <a:xfrm>
            <a:off x="3146975" y="2154875"/>
            <a:ext cx="0" cy="298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5" name="Google Shape;625;p64"/>
          <p:cNvCxnSpPr/>
          <p:nvPr/>
        </p:nvCxnSpPr>
        <p:spPr>
          <a:xfrm>
            <a:off x="6083700" y="2154875"/>
            <a:ext cx="0" cy="298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5"/>
          <p:cNvSpPr/>
          <p:nvPr/>
        </p:nvSpPr>
        <p:spPr>
          <a:xfrm>
            <a:off x="436725" y="1650675"/>
            <a:ext cx="8230200" cy="3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631" name="Google Shape;631;p65"/>
          <p:cNvGrpSpPr/>
          <p:nvPr/>
        </p:nvGrpSpPr>
        <p:grpSpPr>
          <a:xfrm>
            <a:off x="436725" y="1650675"/>
            <a:ext cx="8230200" cy="3212400"/>
            <a:chOff x="436725" y="1650675"/>
            <a:chExt cx="8230200" cy="3212400"/>
          </a:xfrm>
        </p:grpSpPr>
        <p:sp>
          <p:nvSpPr>
            <p:cNvPr id="632" name="Google Shape;632;p65"/>
            <p:cNvSpPr/>
            <p:nvPr/>
          </p:nvSpPr>
          <p:spPr>
            <a:xfrm>
              <a:off x="436725" y="1650675"/>
              <a:ext cx="8230200" cy="3212400"/>
            </a:xfrm>
            <a:prstGeom prst="rect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633" name="Google Shape;633;p65"/>
            <p:cNvCxnSpPr/>
            <p:nvPr/>
          </p:nvCxnSpPr>
          <p:spPr>
            <a:xfrm>
              <a:off x="440850" y="1964475"/>
              <a:ext cx="8223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65"/>
            <p:cNvCxnSpPr/>
            <p:nvPr/>
          </p:nvCxnSpPr>
          <p:spPr>
            <a:xfrm>
              <a:off x="440850" y="2548950"/>
              <a:ext cx="8223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65"/>
            <p:cNvCxnSpPr/>
            <p:nvPr/>
          </p:nvCxnSpPr>
          <p:spPr>
            <a:xfrm>
              <a:off x="440850" y="3133425"/>
              <a:ext cx="8223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65"/>
            <p:cNvCxnSpPr/>
            <p:nvPr/>
          </p:nvCxnSpPr>
          <p:spPr>
            <a:xfrm>
              <a:off x="440850" y="3717900"/>
              <a:ext cx="8223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65"/>
            <p:cNvCxnSpPr/>
            <p:nvPr/>
          </p:nvCxnSpPr>
          <p:spPr>
            <a:xfrm>
              <a:off x="440850" y="4302375"/>
              <a:ext cx="8223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65"/>
            <p:cNvCxnSpPr/>
            <p:nvPr/>
          </p:nvCxnSpPr>
          <p:spPr>
            <a:xfrm rot="-5400000">
              <a:off x="1044825" y="3413650"/>
              <a:ext cx="2898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65"/>
            <p:cNvCxnSpPr/>
            <p:nvPr/>
          </p:nvCxnSpPr>
          <p:spPr>
            <a:xfrm rot="-5400000">
              <a:off x="3102225" y="3413650"/>
              <a:ext cx="2898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65"/>
            <p:cNvCxnSpPr/>
            <p:nvPr/>
          </p:nvCxnSpPr>
          <p:spPr>
            <a:xfrm rot="-5400000">
              <a:off x="5163375" y="3413650"/>
              <a:ext cx="2898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1" name="Google Shape;641;p65"/>
          <p:cNvSpPr txBox="1"/>
          <p:nvPr>
            <p:ph type="title"/>
          </p:nvPr>
        </p:nvSpPr>
        <p:spPr>
          <a:xfrm>
            <a:off x="436725" y="647516"/>
            <a:ext cx="8230200" cy="554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analysis</a:t>
            </a:r>
            <a:endParaRPr/>
          </a:p>
        </p:txBody>
      </p:sp>
      <p:sp>
        <p:nvSpPr>
          <p:cNvPr id="642" name="Google Shape;642;p65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3" name="Google Shape;643;p65"/>
          <p:cNvSpPr txBox="1"/>
          <p:nvPr>
            <p:ph idx="1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sp>
        <p:nvSpPr>
          <p:cNvPr id="644" name="Google Shape;644;p65"/>
          <p:cNvSpPr txBox="1"/>
          <p:nvPr>
            <p:ph idx="2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Name</a:t>
            </a:r>
            <a:endParaRPr/>
          </a:p>
        </p:txBody>
      </p:sp>
      <p:sp>
        <p:nvSpPr>
          <p:cNvPr id="645" name="Google Shape;645;p65"/>
          <p:cNvSpPr txBox="1"/>
          <p:nvPr>
            <p:ph idx="4294967295" type="subTitle"/>
          </p:nvPr>
        </p:nvSpPr>
        <p:spPr>
          <a:xfrm>
            <a:off x="2494275" y="1650677"/>
            <a:ext cx="2057400" cy="313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YOUR COMPANY</a:t>
            </a:r>
            <a:endParaRPr sz="800">
              <a:solidFill>
                <a:schemeClr val="dk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46" name="Google Shape;646;p65"/>
          <p:cNvSpPr txBox="1"/>
          <p:nvPr>
            <p:ph idx="4294967295" type="subTitle"/>
          </p:nvPr>
        </p:nvSpPr>
        <p:spPr>
          <a:xfrm>
            <a:off x="4551825" y="1650677"/>
            <a:ext cx="2057400" cy="313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8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COMPETITOR 1</a:t>
            </a:r>
            <a:endParaRPr sz="800">
              <a:solidFill>
                <a:schemeClr val="dk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47" name="Google Shape;647;p65"/>
          <p:cNvSpPr txBox="1"/>
          <p:nvPr>
            <p:ph idx="4294967295" type="subTitle"/>
          </p:nvPr>
        </p:nvSpPr>
        <p:spPr>
          <a:xfrm>
            <a:off x="6609375" y="1650677"/>
            <a:ext cx="2057400" cy="313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8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COMPETITOR 2</a:t>
            </a:r>
            <a:endParaRPr sz="800">
              <a:solidFill>
                <a:schemeClr val="dk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48" name="Google Shape;648;p65"/>
          <p:cNvSpPr txBox="1"/>
          <p:nvPr>
            <p:ph idx="4294967295" type="subTitle"/>
          </p:nvPr>
        </p:nvSpPr>
        <p:spPr>
          <a:xfrm>
            <a:off x="436725" y="2097427"/>
            <a:ext cx="2057400" cy="313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800">
                <a:solidFill>
                  <a:schemeClr val="accent4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PRODUCT OR SERVICE</a:t>
            </a:r>
            <a:endParaRPr sz="800">
              <a:solidFill>
                <a:schemeClr val="accent4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49" name="Google Shape;649;p65"/>
          <p:cNvSpPr txBox="1"/>
          <p:nvPr>
            <p:ph idx="4294967295" type="subTitle"/>
          </p:nvPr>
        </p:nvSpPr>
        <p:spPr>
          <a:xfrm>
            <a:off x="436725" y="2677102"/>
            <a:ext cx="2057400" cy="313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800">
                <a:solidFill>
                  <a:schemeClr val="accent4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PRODUCT OR SERVICE</a:t>
            </a:r>
            <a:endParaRPr sz="800">
              <a:solidFill>
                <a:schemeClr val="accent4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50" name="Google Shape;650;p65"/>
          <p:cNvSpPr txBox="1"/>
          <p:nvPr>
            <p:ph idx="4294967295" type="subTitle"/>
          </p:nvPr>
        </p:nvSpPr>
        <p:spPr>
          <a:xfrm>
            <a:off x="436725" y="3256777"/>
            <a:ext cx="2057400" cy="313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800">
                <a:solidFill>
                  <a:schemeClr val="accent4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PRODUCT OR SERVICE</a:t>
            </a:r>
            <a:endParaRPr sz="800">
              <a:solidFill>
                <a:schemeClr val="accent4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51" name="Google Shape;651;p65"/>
          <p:cNvSpPr txBox="1"/>
          <p:nvPr>
            <p:ph idx="4294967295" type="subTitle"/>
          </p:nvPr>
        </p:nvSpPr>
        <p:spPr>
          <a:xfrm>
            <a:off x="436725" y="3836452"/>
            <a:ext cx="2057400" cy="313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800">
                <a:solidFill>
                  <a:schemeClr val="accent4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PRODUCT OR SERVICE</a:t>
            </a:r>
            <a:endParaRPr sz="800">
              <a:solidFill>
                <a:schemeClr val="accent4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52" name="Google Shape;652;p65"/>
          <p:cNvSpPr txBox="1"/>
          <p:nvPr>
            <p:ph idx="4294967295" type="subTitle"/>
          </p:nvPr>
        </p:nvSpPr>
        <p:spPr>
          <a:xfrm>
            <a:off x="436725" y="4416127"/>
            <a:ext cx="2057400" cy="313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800">
                <a:solidFill>
                  <a:schemeClr val="accent4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PRODUCT OR SERVICE</a:t>
            </a:r>
            <a:endParaRPr sz="800">
              <a:solidFill>
                <a:schemeClr val="accent4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53" name="Google Shape;653;p65"/>
          <p:cNvSpPr/>
          <p:nvPr/>
        </p:nvSpPr>
        <p:spPr>
          <a:xfrm>
            <a:off x="3443750" y="2145225"/>
            <a:ext cx="218100" cy="21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54" name="Google Shape;654;p65"/>
          <p:cNvSpPr/>
          <p:nvPr/>
        </p:nvSpPr>
        <p:spPr>
          <a:xfrm>
            <a:off x="3443750" y="2724945"/>
            <a:ext cx="218100" cy="21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55" name="Google Shape;655;p65"/>
          <p:cNvSpPr/>
          <p:nvPr/>
        </p:nvSpPr>
        <p:spPr>
          <a:xfrm>
            <a:off x="3443750" y="3304665"/>
            <a:ext cx="218100" cy="21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56" name="Google Shape;656;p65"/>
          <p:cNvSpPr/>
          <p:nvPr/>
        </p:nvSpPr>
        <p:spPr>
          <a:xfrm>
            <a:off x="3443750" y="4464105"/>
            <a:ext cx="218100" cy="21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57" name="Google Shape;657;p65"/>
          <p:cNvSpPr/>
          <p:nvPr/>
        </p:nvSpPr>
        <p:spPr>
          <a:xfrm>
            <a:off x="5471475" y="3884378"/>
            <a:ext cx="218100" cy="21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58" name="Google Shape;658;p65"/>
          <p:cNvSpPr/>
          <p:nvPr/>
        </p:nvSpPr>
        <p:spPr>
          <a:xfrm>
            <a:off x="7529025" y="3884378"/>
            <a:ext cx="218100" cy="21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59" name="Google Shape;659;p65"/>
          <p:cNvSpPr/>
          <p:nvPr/>
        </p:nvSpPr>
        <p:spPr>
          <a:xfrm>
            <a:off x="7529025" y="2724945"/>
            <a:ext cx="218100" cy="21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60" name="Google Shape;660;p65"/>
          <p:cNvSpPr/>
          <p:nvPr/>
        </p:nvSpPr>
        <p:spPr>
          <a:xfrm>
            <a:off x="7529025" y="3304665"/>
            <a:ext cx="218100" cy="21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61" name="Google Shape;661;p65"/>
          <p:cNvSpPr/>
          <p:nvPr/>
        </p:nvSpPr>
        <p:spPr>
          <a:xfrm>
            <a:off x="7529025" y="4464105"/>
            <a:ext cx="218100" cy="21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62" name="Google Shape;662;p65"/>
          <p:cNvSpPr txBox="1"/>
          <p:nvPr>
            <p:ph idx="4294967295" type="subTitle"/>
          </p:nvPr>
        </p:nvSpPr>
        <p:spPr>
          <a:xfrm>
            <a:off x="4551825" y="2097427"/>
            <a:ext cx="2057400" cy="313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800">
                <a:solidFill>
                  <a:schemeClr val="accent4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-</a:t>
            </a:r>
            <a:endParaRPr sz="800">
              <a:solidFill>
                <a:schemeClr val="accent4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63" name="Google Shape;663;p65"/>
          <p:cNvSpPr txBox="1"/>
          <p:nvPr>
            <p:ph idx="4294967295" type="subTitle"/>
          </p:nvPr>
        </p:nvSpPr>
        <p:spPr>
          <a:xfrm>
            <a:off x="4551825" y="2677102"/>
            <a:ext cx="2057400" cy="313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accent4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-</a:t>
            </a:r>
            <a:endParaRPr sz="800">
              <a:solidFill>
                <a:schemeClr val="accent4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64" name="Google Shape;664;p65"/>
          <p:cNvSpPr txBox="1"/>
          <p:nvPr>
            <p:ph idx="4294967295" type="subTitle"/>
          </p:nvPr>
        </p:nvSpPr>
        <p:spPr>
          <a:xfrm>
            <a:off x="4551825" y="3256777"/>
            <a:ext cx="2057400" cy="313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accent4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-</a:t>
            </a:r>
            <a:endParaRPr sz="800">
              <a:solidFill>
                <a:schemeClr val="accent4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65" name="Google Shape;665;p65"/>
          <p:cNvSpPr txBox="1"/>
          <p:nvPr>
            <p:ph idx="4294967295" type="subTitle"/>
          </p:nvPr>
        </p:nvSpPr>
        <p:spPr>
          <a:xfrm>
            <a:off x="4551825" y="4416277"/>
            <a:ext cx="2057400" cy="313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accent4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-</a:t>
            </a:r>
            <a:endParaRPr sz="800">
              <a:solidFill>
                <a:schemeClr val="accent4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66" name="Google Shape;666;p65"/>
          <p:cNvSpPr txBox="1"/>
          <p:nvPr>
            <p:ph idx="4294967295" type="subTitle"/>
          </p:nvPr>
        </p:nvSpPr>
        <p:spPr>
          <a:xfrm>
            <a:off x="2494275" y="3836540"/>
            <a:ext cx="2057400" cy="313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accent4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-</a:t>
            </a:r>
            <a:endParaRPr sz="800">
              <a:solidFill>
                <a:schemeClr val="accent4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667" name="Google Shape;667;p65"/>
          <p:cNvSpPr txBox="1"/>
          <p:nvPr>
            <p:ph idx="4294967295" type="subTitle"/>
          </p:nvPr>
        </p:nvSpPr>
        <p:spPr>
          <a:xfrm>
            <a:off x="6609375" y="2097427"/>
            <a:ext cx="2057400" cy="313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accent4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-</a:t>
            </a:r>
            <a:endParaRPr sz="800">
              <a:solidFill>
                <a:schemeClr val="accent4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6"/>
          <p:cNvSpPr txBox="1"/>
          <p:nvPr>
            <p:ph type="title"/>
          </p:nvPr>
        </p:nvSpPr>
        <p:spPr>
          <a:xfrm>
            <a:off x="436725" y="1856744"/>
            <a:ext cx="4182300" cy="1726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 Ask away!</a:t>
            </a:r>
            <a:endParaRPr/>
          </a:p>
        </p:txBody>
      </p:sp>
      <p:sp>
        <p:nvSpPr>
          <p:cNvPr id="673" name="Google Shape;673;p66"/>
          <p:cNvSpPr txBox="1"/>
          <p:nvPr>
            <p:ph idx="1" type="subTitle"/>
          </p:nvPr>
        </p:nvSpPr>
        <p:spPr>
          <a:xfrm>
            <a:off x="436725" y="4040806"/>
            <a:ext cx="4346700" cy="45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Give your audience space to </a:t>
            </a:r>
            <a:r>
              <a:rPr lang="en"/>
              <a:t>resolve immediate </a:t>
            </a:r>
            <a:r>
              <a:rPr lang="en"/>
              <a:t>questions or concerns. </a:t>
            </a:r>
            <a:endParaRPr/>
          </a:p>
        </p:txBody>
      </p:sp>
      <p:sp>
        <p:nvSpPr>
          <p:cNvPr id="674" name="Google Shape;674;p66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5" name="Google Shape;675;p66"/>
          <p:cNvSpPr txBox="1"/>
          <p:nvPr>
            <p:ph idx="2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sp>
        <p:nvSpPr>
          <p:cNvPr id="676" name="Google Shape;676;p66"/>
          <p:cNvSpPr txBox="1"/>
          <p:nvPr>
            <p:ph idx="3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Name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1" name="Google Shape;681;p67"/>
          <p:cNvCxnSpPr/>
          <p:nvPr/>
        </p:nvCxnSpPr>
        <p:spPr>
          <a:xfrm>
            <a:off x="4742425" y="2553350"/>
            <a:ext cx="0" cy="2590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2" name="Google Shape;682;p67"/>
          <p:cNvSpPr txBox="1"/>
          <p:nvPr>
            <p:ph type="title"/>
          </p:nvPr>
        </p:nvSpPr>
        <p:spPr>
          <a:xfrm>
            <a:off x="436725" y="2781949"/>
            <a:ext cx="4182300" cy="784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683" name="Google Shape;683;p67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4" name="Google Shape;684;p67"/>
          <p:cNvSpPr txBox="1"/>
          <p:nvPr>
            <p:ph idx="1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sp>
        <p:nvSpPr>
          <p:cNvPr id="685" name="Google Shape;685;p67"/>
          <p:cNvSpPr txBox="1"/>
          <p:nvPr>
            <p:ph idx="2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Name</a:t>
            </a:r>
            <a:endParaRPr/>
          </a:p>
        </p:txBody>
      </p:sp>
      <p:sp>
        <p:nvSpPr>
          <p:cNvPr id="686" name="Google Shape;686;p67"/>
          <p:cNvSpPr txBox="1"/>
          <p:nvPr>
            <p:ph idx="3" type="subTitle"/>
          </p:nvPr>
        </p:nvSpPr>
        <p:spPr>
          <a:xfrm>
            <a:off x="436725" y="3675175"/>
            <a:ext cx="3813000" cy="73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Encourage your audience to provide feedback and continue the conversation at a later date.</a:t>
            </a:r>
            <a:endParaRPr/>
          </a:p>
        </p:txBody>
      </p:sp>
      <p:sp>
        <p:nvSpPr>
          <p:cNvPr id="687" name="Google Shape;687;p67"/>
          <p:cNvSpPr txBox="1"/>
          <p:nvPr>
            <p:ph idx="4" type="subTitle"/>
          </p:nvPr>
        </p:nvSpPr>
        <p:spPr>
          <a:xfrm>
            <a:off x="4980750" y="3675175"/>
            <a:ext cx="3813000" cy="73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name@example.com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9"/>
          <p:cNvSpPr txBox="1"/>
          <p:nvPr>
            <p:ph idx="1" type="subTitle"/>
          </p:nvPr>
        </p:nvSpPr>
        <p:spPr>
          <a:xfrm>
            <a:off x="5066225" y="814799"/>
            <a:ext cx="2719200" cy="2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landscape</a:t>
            </a:r>
            <a:endParaRPr/>
          </a:p>
        </p:txBody>
      </p:sp>
      <p:sp>
        <p:nvSpPr>
          <p:cNvPr id="502" name="Google Shape;502;p59"/>
          <p:cNvSpPr txBox="1"/>
          <p:nvPr>
            <p:ph type="title"/>
          </p:nvPr>
        </p:nvSpPr>
        <p:spPr>
          <a:xfrm>
            <a:off x="5066600" y="1289683"/>
            <a:ext cx="3552300" cy="16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and classify your competitors. Place them into quadrants based on how successful they are now — and how prepared they are for the future. </a:t>
            </a:r>
            <a:endParaRPr/>
          </a:p>
        </p:txBody>
      </p:sp>
      <p:sp>
        <p:nvSpPr>
          <p:cNvPr id="503" name="Google Shape;503;p59"/>
          <p:cNvSpPr txBox="1"/>
          <p:nvPr>
            <p:ph idx="2" type="subTitle"/>
          </p:nvPr>
        </p:nvSpPr>
        <p:spPr>
          <a:xfrm>
            <a:off x="5066225" y="4125124"/>
            <a:ext cx="2719200" cy="2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add a diagram to this slide, explain what it shows. Help your audience make sense of the information.</a:t>
            </a:r>
            <a:endParaRPr/>
          </a:p>
        </p:txBody>
      </p:sp>
      <p:sp>
        <p:nvSpPr>
          <p:cNvPr id="504" name="Google Shape;504;p59"/>
          <p:cNvSpPr txBox="1"/>
          <p:nvPr>
            <p:ph idx="3" type="subTitle"/>
          </p:nvPr>
        </p:nvSpPr>
        <p:spPr>
          <a:xfrm>
            <a:off x="2423700" y="1344300"/>
            <a:ext cx="1619100" cy="7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competitors who both dominate the current market and are well-positioned for the future. </a:t>
            </a:r>
            <a:endParaRPr/>
          </a:p>
        </p:txBody>
      </p:sp>
      <p:sp>
        <p:nvSpPr>
          <p:cNvPr id="505" name="Google Shape;505;p59"/>
          <p:cNvSpPr txBox="1"/>
          <p:nvPr>
            <p:ph idx="4" type="subTitle"/>
          </p:nvPr>
        </p:nvSpPr>
        <p:spPr>
          <a:xfrm>
            <a:off x="2423700" y="3090650"/>
            <a:ext cx="1619100" cy="75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competitors who have a clear vision of the future, but have yet to fulfill their business potential.</a:t>
            </a:r>
            <a:endParaRPr/>
          </a:p>
        </p:txBody>
      </p:sp>
      <p:sp>
        <p:nvSpPr>
          <p:cNvPr id="506" name="Google Shape;506;p59"/>
          <p:cNvSpPr txBox="1"/>
          <p:nvPr>
            <p:ph idx="5" type="subTitle"/>
          </p:nvPr>
        </p:nvSpPr>
        <p:spPr>
          <a:xfrm>
            <a:off x="436725" y="1344300"/>
            <a:ext cx="1619100" cy="7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competitors who currently dominate the market, but are not prepared for the future.</a:t>
            </a:r>
            <a:endParaRPr/>
          </a:p>
        </p:txBody>
      </p:sp>
      <p:sp>
        <p:nvSpPr>
          <p:cNvPr id="507" name="Google Shape;507;p59"/>
          <p:cNvSpPr txBox="1"/>
          <p:nvPr>
            <p:ph idx="6" type="subTitle"/>
          </p:nvPr>
        </p:nvSpPr>
        <p:spPr>
          <a:xfrm>
            <a:off x="436725" y="3090650"/>
            <a:ext cx="1619100" cy="75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competitors who are successful within their niche, but have no clear plan or roadmap.</a:t>
            </a:r>
            <a:endParaRPr/>
          </a:p>
        </p:txBody>
      </p:sp>
      <p:sp>
        <p:nvSpPr>
          <p:cNvPr id="508" name="Google Shape;508;p59"/>
          <p:cNvSpPr txBox="1"/>
          <p:nvPr>
            <p:ph idx="7" type="subTitle"/>
          </p:nvPr>
        </p:nvSpPr>
        <p:spPr>
          <a:xfrm>
            <a:off x="2423700" y="794135"/>
            <a:ext cx="1619100" cy="3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</a:t>
            </a:r>
            <a:endParaRPr/>
          </a:p>
        </p:txBody>
      </p:sp>
      <p:sp>
        <p:nvSpPr>
          <p:cNvPr id="509" name="Google Shape;509;p59"/>
          <p:cNvSpPr txBox="1"/>
          <p:nvPr>
            <p:ph idx="8" type="subTitle"/>
          </p:nvPr>
        </p:nvSpPr>
        <p:spPr>
          <a:xfrm>
            <a:off x="436725" y="794135"/>
            <a:ext cx="1619100" cy="3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Challengers</a:t>
            </a:r>
            <a:endParaRPr/>
          </a:p>
        </p:txBody>
      </p:sp>
      <p:sp>
        <p:nvSpPr>
          <p:cNvPr id="510" name="Google Shape;510;p59"/>
          <p:cNvSpPr txBox="1"/>
          <p:nvPr>
            <p:ph idx="9" type="subTitle"/>
          </p:nvPr>
        </p:nvSpPr>
        <p:spPr>
          <a:xfrm>
            <a:off x="2423700" y="4256460"/>
            <a:ext cx="1619100" cy="3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Visionaries</a:t>
            </a:r>
            <a:endParaRPr/>
          </a:p>
        </p:txBody>
      </p:sp>
      <p:sp>
        <p:nvSpPr>
          <p:cNvPr id="511" name="Google Shape;511;p59"/>
          <p:cNvSpPr txBox="1"/>
          <p:nvPr>
            <p:ph idx="13" type="subTitle"/>
          </p:nvPr>
        </p:nvSpPr>
        <p:spPr>
          <a:xfrm>
            <a:off x="436725" y="4256460"/>
            <a:ext cx="1619100" cy="3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Niche players</a:t>
            </a:r>
            <a:endParaRPr/>
          </a:p>
        </p:txBody>
      </p:sp>
      <p:sp>
        <p:nvSpPr>
          <p:cNvPr id="512" name="Google Shape;512;p59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3" name="Google Shape;513;p59"/>
          <p:cNvSpPr txBox="1"/>
          <p:nvPr>
            <p:ph idx="14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sp>
        <p:nvSpPr>
          <p:cNvPr id="514" name="Google Shape;514;p59"/>
          <p:cNvSpPr txBox="1"/>
          <p:nvPr>
            <p:ph idx="15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Name</a:t>
            </a:r>
            <a:endParaRPr/>
          </a:p>
        </p:txBody>
      </p:sp>
      <p:cxnSp>
        <p:nvCxnSpPr>
          <p:cNvPr id="515" name="Google Shape;515;p59"/>
          <p:cNvCxnSpPr/>
          <p:nvPr/>
        </p:nvCxnSpPr>
        <p:spPr>
          <a:xfrm>
            <a:off x="4572000" y="-13225"/>
            <a:ext cx="0" cy="5159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0"/>
          <p:cNvSpPr txBox="1"/>
          <p:nvPr>
            <p:ph idx="1" type="subTitle"/>
          </p:nvPr>
        </p:nvSpPr>
        <p:spPr>
          <a:xfrm>
            <a:off x="5066225" y="814799"/>
            <a:ext cx="2719200" cy="2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landscape</a:t>
            </a:r>
            <a:endParaRPr/>
          </a:p>
        </p:txBody>
      </p:sp>
      <p:sp>
        <p:nvSpPr>
          <p:cNvPr id="521" name="Google Shape;521;p60"/>
          <p:cNvSpPr txBox="1"/>
          <p:nvPr>
            <p:ph type="title"/>
          </p:nvPr>
        </p:nvSpPr>
        <p:spPr>
          <a:xfrm>
            <a:off x="5066600" y="1289683"/>
            <a:ext cx="3552300" cy="8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your competitors based on price and quality, using a brand positioning graph</a:t>
            </a:r>
            <a:endParaRPr/>
          </a:p>
        </p:txBody>
      </p:sp>
      <p:sp>
        <p:nvSpPr>
          <p:cNvPr id="522" name="Google Shape;522;p60"/>
          <p:cNvSpPr txBox="1"/>
          <p:nvPr>
            <p:ph idx="2" type="subTitle"/>
          </p:nvPr>
        </p:nvSpPr>
        <p:spPr>
          <a:xfrm>
            <a:off x="5066225" y="4125124"/>
            <a:ext cx="2719200" cy="2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add a diagram to this slide, explain what it shows. Help your audience make sense of what they’re seeing.</a:t>
            </a:r>
            <a:endParaRPr/>
          </a:p>
        </p:txBody>
      </p:sp>
      <p:sp>
        <p:nvSpPr>
          <p:cNvPr id="523" name="Google Shape;523;p60"/>
          <p:cNvSpPr txBox="1"/>
          <p:nvPr>
            <p:ph idx="3" type="subTitle"/>
          </p:nvPr>
        </p:nvSpPr>
        <p:spPr>
          <a:xfrm>
            <a:off x="2379218" y="1344300"/>
            <a:ext cx="1281900" cy="75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competitors </a:t>
            </a:r>
            <a:br>
              <a:rPr lang="en"/>
            </a:br>
            <a:r>
              <a:rPr lang="en"/>
              <a:t>in this category</a:t>
            </a:r>
            <a:endParaRPr/>
          </a:p>
        </p:txBody>
      </p:sp>
      <p:sp>
        <p:nvSpPr>
          <p:cNvPr id="524" name="Google Shape;524;p60"/>
          <p:cNvSpPr txBox="1"/>
          <p:nvPr>
            <p:ph idx="4" type="subTitle"/>
          </p:nvPr>
        </p:nvSpPr>
        <p:spPr>
          <a:xfrm>
            <a:off x="2379218" y="3090650"/>
            <a:ext cx="1281900" cy="75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competitors </a:t>
            </a:r>
            <a:br>
              <a:rPr lang="en"/>
            </a:br>
            <a:r>
              <a:rPr lang="en"/>
              <a:t>in this category</a:t>
            </a:r>
            <a:endParaRPr/>
          </a:p>
        </p:txBody>
      </p:sp>
      <p:sp>
        <p:nvSpPr>
          <p:cNvPr id="525" name="Google Shape;525;p60"/>
          <p:cNvSpPr txBox="1"/>
          <p:nvPr>
            <p:ph idx="5" type="subTitle"/>
          </p:nvPr>
        </p:nvSpPr>
        <p:spPr>
          <a:xfrm>
            <a:off x="758925" y="1344300"/>
            <a:ext cx="1281900" cy="75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competitors </a:t>
            </a:r>
            <a:br>
              <a:rPr lang="en"/>
            </a:br>
            <a:r>
              <a:rPr lang="en"/>
              <a:t>in this category</a:t>
            </a:r>
            <a:endParaRPr/>
          </a:p>
        </p:txBody>
      </p:sp>
      <p:sp>
        <p:nvSpPr>
          <p:cNvPr id="526" name="Google Shape;526;p60"/>
          <p:cNvSpPr txBox="1"/>
          <p:nvPr>
            <p:ph idx="6" type="subTitle"/>
          </p:nvPr>
        </p:nvSpPr>
        <p:spPr>
          <a:xfrm>
            <a:off x="758925" y="3090650"/>
            <a:ext cx="1281900" cy="75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competitors </a:t>
            </a:r>
            <a:br>
              <a:rPr lang="en"/>
            </a:br>
            <a:r>
              <a:rPr lang="en"/>
              <a:t>in this category</a:t>
            </a:r>
            <a:endParaRPr/>
          </a:p>
        </p:txBody>
      </p:sp>
      <p:grpSp>
        <p:nvGrpSpPr>
          <p:cNvPr id="527" name="Google Shape;527;p60"/>
          <p:cNvGrpSpPr/>
          <p:nvPr/>
        </p:nvGrpSpPr>
        <p:grpSpPr>
          <a:xfrm>
            <a:off x="424722" y="732900"/>
            <a:ext cx="3621116" cy="3677700"/>
            <a:chOff x="424722" y="732900"/>
            <a:chExt cx="3621116" cy="3677700"/>
          </a:xfrm>
        </p:grpSpPr>
        <p:grpSp>
          <p:nvGrpSpPr>
            <p:cNvPr id="528" name="Google Shape;528;p60"/>
            <p:cNvGrpSpPr/>
            <p:nvPr/>
          </p:nvGrpSpPr>
          <p:grpSpPr>
            <a:xfrm>
              <a:off x="424725" y="732900"/>
              <a:ext cx="3618000" cy="3677700"/>
              <a:chOff x="424725" y="732900"/>
              <a:chExt cx="3618000" cy="3677700"/>
            </a:xfrm>
          </p:grpSpPr>
          <p:cxnSp>
            <p:nvCxnSpPr>
              <p:cNvPr id="529" name="Google Shape;529;p60"/>
              <p:cNvCxnSpPr/>
              <p:nvPr/>
            </p:nvCxnSpPr>
            <p:spPr>
              <a:xfrm>
                <a:off x="2230375" y="732900"/>
                <a:ext cx="0" cy="3677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0" name="Google Shape;530;p60"/>
              <p:cNvCxnSpPr/>
              <p:nvPr/>
            </p:nvCxnSpPr>
            <p:spPr>
              <a:xfrm>
                <a:off x="424725" y="2592925"/>
                <a:ext cx="3618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531" name="Google Shape;531;p60"/>
            <p:cNvSpPr/>
            <p:nvPr/>
          </p:nvSpPr>
          <p:spPr>
            <a:xfrm rot="-2309">
              <a:off x="1560325" y="733362"/>
              <a:ext cx="1340100" cy="2046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HIGH PRICE</a:t>
              </a:r>
              <a:endParaRPr sz="8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  <p:sp>
          <p:nvSpPr>
            <p:cNvPr id="532" name="Google Shape;532;p60"/>
            <p:cNvSpPr/>
            <p:nvPr/>
          </p:nvSpPr>
          <p:spPr>
            <a:xfrm rot="-2309">
              <a:off x="1560325" y="4205549"/>
              <a:ext cx="1340100" cy="2046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LOW PRICE</a:t>
              </a:r>
              <a:endParaRPr sz="8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  <p:sp>
          <p:nvSpPr>
            <p:cNvPr id="533" name="Google Shape;533;p60"/>
            <p:cNvSpPr/>
            <p:nvPr/>
          </p:nvSpPr>
          <p:spPr>
            <a:xfrm rot="-5402309">
              <a:off x="-142578" y="2469443"/>
              <a:ext cx="1340100" cy="2046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LOW  QUALITY</a:t>
              </a:r>
              <a:endParaRPr sz="8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  <p:sp>
          <p:nvSpPr>
            <p:cNvPr id="534" name="Google Shape;534;p60"/>
            <p:cNvSpPr/>
            <p:nvPr/>
          </p:nvSpPr>
          <p:spPr>
            <a:xfrm rot="-5402309">
              <a:off x="3273038" y="2469443"/>
              <a:ext cx="1340100" cy="2046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HIGH QUALITY</a:t>
              </a:r>
              <a:endParaRPr sz="8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</p:grpSp>
      <p:sp>
        <p:nvSpPr>
          <p:cNvPr id="535" name="Google Shape;535;p60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6" name="Google Shape;536;p60"/>
          <p:cNvSpPr txBox="1"/>
          <p:nvPr>
            <p:ph idx="14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sp>
        <p:nvSpPr>
          <p:cNvPr id="537" name="Google Shape;537;p60"/>
          <p:cNvSpPr txBox="1"/>
          <p:nvPr>
            <p:ph idx="15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Name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1"/>
          <p:cNvSpPr txBox="1"/>
          <p:nvPr>
            <p:ph idx="1" type="subTitle"/>
          </p:nvPr>
        </p:nvSpPr>
        <p:spPr>
          <a:xfrm>
            <a:off x="6446974" y="814800"/>
            <a:ext cx="2232000" cy="2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size</a:t>
            </a:r>
            <a:endParaRPr/>
          </a:p>
        </p:txBody>
      </p:sp>
      <p:sp>
        <p:nvSpPr>
          <p:cNvPr id="543" name="Google Shape;543;p61"/>
          <p:cNvSpPr txBox="1"/>
          <p:nvPr>
            <p:ph type="title"/>
          </p:nvPr>
        </p:nvSpPr>
        <p:spPr>
          <a:xfrm>
            <a:off x="6447214" y="1289684"/>
            <a:ext cx="2232000" cy="554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Your market share,</a:t>
            </a:r>
            <a:br>
              <a:rPr lang="en"/>
            </a:br>
            <a:r>
              <a:rPr lang="en"/>
              <a:t>in context</a:t>
            </a:r>
            <a:endParaRPr/>
          </a:p>
        </p:txBody>
      </p:sp>
      <p:sp>
        <p:nvSpPr>
          <p:cNvPr id="544" name="Google Shape;544;p61"/>
          <p:cNvSpPr txBox="1"/>
          <p:nvPr>
            <p:ph idx="2" type="subTitle"/>
          </p:nvPr>
        </p:nvSpPr>
        <p:spPr>
          <a:xfrm>
            <a:off x="6446975" y="4125125"/>
            <a:ext cx="1708500" cy="78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add a diagram to this slide, explain what it shows. Help your audience make sense of what they’re seeing.</a:t>
            </a:r>
            <a:endParaRPr/>
          </a:p>
        </p:txBody>
      </p:sp>
      <p:grpSp>
        <p:nvGrpSpPr>
          <p:cNvPr id="545" name="Google Shape;545;p61"/>
          <p:cNvGrpSpPr/>
          <p:nvPr/>
        </p:nvGrpSpPr>
        <p:grpSpPr>
          <a:xfrm>
            <a:off x="436725" y="1150294"/>
            <a:ext cx="5074500" cy="3520305"/>
            <a:chOff x="436725" y="1150294"/>
            <a:chExt cx="5074500" cy="3520305"/>
          </a:xfrm>
        </p:grpSpPr>
        <p:sp>
          <p:nvSpPr>
            <p:cNvPr id="546" name="Google Shape;546;p61"/>
            <p:cNvSpPr/>
            <p:nvPr/>
          </p:nvSpPr>
          <p:spPr>
            <a:xfrm>
              <a:off x="436725" y="1150302"/>
              <a:ext cx="3519600" cy="35196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47" name="Google Shape;547;p61"/>
            <p:cNvSpPr/>
            <p:nvPr/>
          </p:nvSpPr>
          <p:spPr>
            <a:xfrm>
              <a:off x="1047126" y="2323999"/>
              <a:ext cx="2346600" cy="23466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48" name="Google Shape;548;p61"/>
            <p:cNvSpPr/>
            <p:nvPr/>
          </p:nvSpPr>
          <p:spPr>
            <a:xfrm>
              <a:off x="1609426" y="2322352"/>
              <a:ext cx="1173900" cy="11739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00%</a:t>
              </a:r>
              <a:endParaRPr sz="100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49" name="Google Shape;549;p61"/>
            <p:cNvSpPr/>
            <p:nvPr/>
          </p:nvSpPr>
          <p:spPr>
            <a:xfrm>
              <a:off x="1609423" y="1150294"/>
              <a:ext cx="1173900" cy="11739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00%</a:t>
              </a:r>
              <a:endParaRPr sz="100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50" name="Google Shape;550;p61"/>
            <p:cNvSpPr/>
            <p:nvPr/>
          </p:nvSpPr>
          <p:spPr>
            <a:xfrm>
              <a:off x="1609423" y="3496206"/>
              <a:ext cx="1173900" cy="11739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51" name="Google Shape;551;p61"/>
            <p:cNvSpPr txBox="1"/>
            <p:nvPr/>
          </p:nvSpPr>
          <p:spPr>
            <a:xfrm>
              <a:off x="1817942" y="3872454"/>
              <a:ext cx="757500" cy="4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00%</a:t>
              </a:r>
              <a:endParaRPr sz="100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52" name="Google Shape;552;p61"/>
            <p:cNvSpPr/>
            <p:nvPr/>
          </p:nvSpPr>
          <p:spPr>
            <a:xfrm rot="-2309">
              <a:off x="4171125" y="1506994"/>
              <a:ext cx="1340100" cy="4605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Addressable market</a:t>
              </a:r>
              <a:endParaRPr sz="8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  <p:sp>
          <p:nvSpPr>
            <p:cNvPr id="553" name="Google Shape;553;p61"/>
            <p:cNvSpPr/>
            <p:nvPr/>
          </p:nvSpPr>
          <p:spPr>
            <a:xfrm rot="-2309">
              <a:off x="4171125" y="2679950"/>
              <a:ext cx="1340100" cy="4605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Target market</a:t>
              </a:r>
              <a:endParaRPr sz="8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  <p:sp>
          <p:nvSpPr>
            <p:cNvPr id="554" name="Google Shape;554;p61"/>
            <p:cNvSpPr/>
            <p:nvPr/>
          </p:nvSpPr>
          <p:spPr>
            <a:xfrm rot="-2309">
              <a:off x="4171125" y="3852906"/>
              <a:ext cx="1340100" cy="4605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accent1"/>
                  </a:solidFill>
                  <a:latin typeface="IBM Plex Sans SemiBold"/>
                  <a:ea typeface="IBM Plex Sans SemiBold"/>
                  <a:cs typeface="IBM Plex Sans SemiBold"/>
                  <a:sym typeface="IBM Plex Sans SemiBold"/>
                </a:rPr>
                <a:t>Market share</a:t>
              </a:r>
              <a:endParaRPr sz="800">
                <a:solidFill>
                  <a:schemeClr val="accen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endParaRPr>
            </a:p>
          </p:txBody>
        </p:sp>
        <p:cxnSp>
          <p:nvCxnSpPr>
            <p:cNvPr id="555" name="Google Shape;555;p61"/>
            <p:cNvCxnSpPr>
              <a:stCxn id="552" idx="1"/>
              <a:endCxn id="549" idx="6"/>
            </p:cNvCxnSpPr>
            <p:nvPr/>
          </p:nvCxnSpPr>
          <p:spPr>
            <a:xfrm rot="10800000">
              <a:off x="2783325" y="1737094"/>
              <a:ext cx="1387800" cy="6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61"/>
            <p:cNvCxnSpPr>
              <a:stCxn id="548" idx="6"/>
              <a:endCxn id="553" idx="1"/>
            </p:cNvCxnSpPr>
            <p:nvPr/>
          </p:nvCxnSpPr>
          <p:spPr>
            <a:xfrm>
              <a:off x="2783326" y="2909302"/>
              <a:ext cx="1387800" cy="1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557" name="Google Shape;557;p61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8" name="Google Shape;558;p61"/>
          <p:cNvSpPr txBox="1"/>
          <p:nvPr>
            <p:ph idx="5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sp>
        <p:nvSpPr>
          <p:cNvPr id="559" name="Google Shape;559;p61"/>
          <p:cNvSpPr txBox="1"/>
          <p:nvPr>
            <p:ph idx="6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Name</a:t>
            </a:r>
            <a:endParaRPr/>
          </a:p>
        </p:txBody>
      </p:sp>
      <p:cxnSp>
        <p:nvCxnSpPr>
          <p:cNvPr id="560" name="Google Shape;560;p61"/>
          <p:cNvCxnSpPr/>
          <p:nvPr/>
        </p:nvCxnSpPr>
        <p:spPr>
          <a:xfrm>
            <a:off x="5985025" y="-13225"/>
            <a:ext cx="0" cy="5159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2"/>
          <p:cNvSpPr txBox="1"/>
          <p:nvPr>
            <p:ph idx="3" type="subTitle"/>
          </p:nvPr>
        </p:nvSpPr>
        <p:spPr>
          <a:xfrm>
            <a:off x="6446978" y="814800"/>
            <a:ext cx="1708500" cy="2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a case study</a:t>
            </a:r>
            <a:endParaRPr/>
          </a:p>
        </p:txBody>
      </p:sp>
      <p:sp>
        <p:nvSpPr>
          <p:cNvPr id="566" name="Google Shape;566;p62"/>
          <p:cNvSpPr txBox="1"/>
          <p:nvPr>
            <p:ph type="title"/>
          </p:nvPr>
        </p:nvSpPr>
        <p:spPr>
          <a:xfrm>
            <a:off x="6447225" y="1213482"/>
            <a:ext cx="22320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evidence of the trend.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a case study, summarize</a:t>
            </a:r>
            <a:br>
              <a:rPr lang="en"/>
            </a:br>
            <a:r>
              <a:rPr lang="en"/>
              <a:t>a report, etc. </a:t>
            </a:r>
            <a:endParaRPr/>
          </a:p>
        </p:txBody>
      </p:sp>
      <p:sp>
        <p:nvSpPr>
          <p:cNvPr id="567" name="Google Shape;567;p62"/>
          <p:cNvSpPr txBox="1"/>
          <p:nvPr>
            <p:ph idx="6" type="subTitle"/>
          </p:nvPr>
        </p:nvSpPr>
        <p:spPr>
          <a:xfrm>
            <a:off x="436725" y="1961991"/>
            <a:ext cx="4182300" cy="105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why this is an important trend, how it’ll impact your business, and how your competitors are responding to the challenge. </a:t>
            </a:r>
            <a:endParaRPr/>
          </a:p>
        </p:txBody>
      </p:sp>
      <p:sp>
        <p:nvSpPr>
          <p:cNvPr id="568" name="Google Shape;568;p62"/>
          <p:cNvSpPr txBox="1"/>
          <p:nvPr>
            <p:ph idx="4" type="subTitle"/>
          </p:nvPr>
        </p:nvSpPr>
        <p:spPr>
          <a:xfrm>
            <a:off x="436725" y="814800"/>
            <a:ext cx="41823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trends</a:t>
            </a:r>
            <a:endParaRPr/>
          </a:p>
        </p:txBody>
      </p:sp>
      <p:sp>
        <p:nvSpPr>
          <p:cNvPr id="569" name="Google Shape;569;p62"/>
          <p:cNvSpPr txBox="1"/>
          <p:nvPr>
            <p:ph idx="5" type="title"/>
          </p:nvPr>
        </p:nvSpPr>
        <p:spPr>
          <a:xfrm>
            <a:off x="436725" y="1231825"/>
            <a:ext cx="4182300" cy="554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1. Explain a current or upcoming market trend </a:t>
            </a:r>
            <a:endParaRPr/>
          </a:p>
        </p:txBody>
      </p:sp>
      <p:sp>
        <p:nvSpPr>
          <p:cNvPr id="570" name="Google Shape;570;p62"/>
          <p:cNvSpPr txBox="1"/>
          <p:nvPr>
            <p:ph idx="7" type="subTitle"/>
          </p:nvPr>
        </p:nvSpPr>
        <p:spPr>
          <a:xfrm>
            <a:off x="436725" y="3205792"/>
            <a:ext cx="41823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the latest sales data or industry metrics that support or signal this trend.</a:t>
            </a:r>
            <a:endParaRPr/>
          </a:p>
        </p:txBody>
      </p:sp>
      <p:sp>
        <p:nvSpPr>
          <p:cNvPr id="571" name="Google Shape;571;p62"/>
          <p:cNvSpPr txBox="1"/>
          <p:nvPr>
            <p:ph idx="8" type="subTitle"/>
          </p:nvPr>
        </p:nvSpPr>
        <p:spPr>
          <a:xfrm>
            <a:off x="436725" y="3686700"/>
            <a:ext cx="17085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Metric description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72" name="Google Shape;572;p62"/>
          <p:cNvSpPr txBox="1"/>
          <p:nvPr>
            <p:ph idx="1" type="subTitle"/>
          </p:nvPr>
        </p:nvSpPr>
        <p:spPr>
          <a:xfrm>
            <a:off x="436600" y="3909000"/>
            <a:ext cx="1708500" cy="7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00</a:t>
            </a:r>
            <a:endParaRPr/>
          </a:p>
        </p:txBody>
      </p:sp>
      <p:sp>
        <p:nvSpPr>
          <p:cNvPr id="573" name="Google Shape;573;p62"/>
          <p:cNvSpPr txBox="1"/>
          <p:nvPr>
            <p:ph idx="9" type="subTitle"/>
          </p:nvPr>
        </p:nvSpPr>
        <p:spPr>
          <a:xfrm>
            <a:off x="3027525" y="3686700"/>
            <a:ext cx="17085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Metric description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74" name="Google Shape;574;p62"/>
          <p:cNvSpPr txBox="1"/>
          <p:nvPr>
            <p:ph idx="2" type="subTitle"/>
          </p:nvPr>
        </p:nvSpPr>
        <p:spPr>
          <a:xfrm>
            <a:off x="3027400" y="3909000"/>
            <a:ext cx="1708500" cy="77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00</a:t>
            </a:r>
            <a:endParaRPr/>
          </a:p>
        </p:txBody>
      </p:sp>
      <p:sp>
        <p:nvSpPr>
          <p:cNvPr id="575" name="Google Shape;575;p62"/>
          <p:cNvSpPr/>
          <p:nvPr/>
        </p:nvSpPr>
        <p:spPr>
          <a:xfrm>
            <a:off x="6460825" y="1954225"/>
            <a:ext cx="1750800" cy="334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LINK TO FULL REPORT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76" name="Google Shape;576;p62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7" name="Google Shape;577;p62"/>
          <p:cNvSpPr txBox="1"/>
          <p:nvPr>
            <p:ph idx="13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sp>
        <p:nvSpPr>
          <p:cNvPr id="578" name="Google Shape;578;p62"/>
          <p:cNvSpPr txBox="1"/>
          <p:nvPr>
            <p:ph idx="14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Name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3"/>
          <p:cNvSpPr/>
          <p:nvPr/>
        </p:nvSpPr>
        <p:spPr>
          <a:xfrm>
            <a:off x="3472800" y="4423600"/>
            <a:ext cx="1750800" cy="334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LINK TO FULL REPORT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84" name="Google Shape;584;p63"/>
          <p:cNvSpPr/>
          <p:nvPr/>
        </p:nvSpPr>
        <p:spPr>
          <a:xfrm>
            <a:off x="436725" y="4423600"/>
            <a:ext cx="1750800" cy="334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LINK TO FULL REPORT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85" name="Google Shape;585;p63"/>
          <p:cNvSpPr txBox="1"/>
          <p:nvPr>
            <p:ph idx="1" type="subTitle"/>
          </p:nvPr>
        </p:nvSpPr>
        <p:spPr>
          <a:xfrm>
            <a:off x="6446974" y="814800"/>
            <a:ext cx="2220000" cy="2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the latest sales data or industry metrics that support or signal this trend.</a:t>
            </a:r>
            <a:endParaRPr/>
          </a:p>
        </p:txBody>
      </p:sp>
      <p:sp>
        <p:nvSpPr>
          <p:cNvPr id="586" name="Google Shape;586;p63"/>
          <p:cNvSpPr txBox="1"/>
          <p:nvPr>
            <p:ph idx="2" type="subTitle"/>
          </p:nvPr>
        </p:nvSpPr>
        <p:spPr>
          <a:xfrm>
            <a:off x="436725" y="814800"/>
            <a:ext cx="41823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trends</a:t>
            </a:r>
            <a:endParaRPr/>
          </a:p>
        </p:txBody>
      </p:sp>
      <p:sp>
        <p:nvSpPr>
          <p:cNvPr id="587" name="Google Shape;587;p63"/>
          <p:cNvSpPr txBox="1"/>
          <p:nvPr>
            <p:ph type="title"/>
          </p:nvPr>
        </p:nvSpPr>
        <p:spPr>
          <a:xfrm>
            <a:off x="436725" y="1231825"/>
            <a:ext cx="4182300" cy="554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Identify a current or upcoming market trend </a:t>
            </a:r>
            <a:endParaRPr/>
          </a:p>
        </p:txBody>
      </p:sp>
      <p:sp>
        <p:nvSpPr>
          <p:cNvPr id="588" name="Google Shape;588;p63"/>
          <p:cNvSpPr txBox="1"/>
          <p:nvPr>
            <p:ph idx="3" type="subTitle"/>
          </p:nvPr>
        </p:nvSpPr>
        <p:spPr>
          <a:xfrm>
            <a:off x="436725" y="1961998"/>
            <a:ext cx="4182300" cy="8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why this is an important trend, how it’ll impact your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business, and </a:t>
            </a:r>
            <a:r>
              <a:rPr lang="en"/>
              <a:t>how your competitors are responding to the challenge. </a:t>
            </a:r>
            <a:endParaRPr/>
          </a:p>
        </p:txBody>
      </p:sp>
      <p:sp>
        <p:nvSpPr>
          <p:cNvPr id="589" name="Google Shape;589;p63"/>
          <p:cNvSpPr txBox="1"/>
          <p:nvPr>
            <p:ph idx="4" type="subTitle"/>
          </p:nvPr>
        </p:nvSpPr>
        <p:spPr>
          <a:xfrm>
            <a:off x="436725" y="3219125"/>
            <a:ext cx="21864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a case study</a:t>
            </a:r>
            <a:endParaRPr/>
          </a:p>
        </p:txBody>
      </p:sp>
      <p:sp>
        <p:nvSpPr>
          <p:cNvPr id="590" name="Google Shape;590;p63"/>
          <p:cNvSpPr txBox="1"/>
          <p:nvPr>
            <p:ph idx="5" type="subTitle"/>
          </p:nvPr>
        </p:nvSpPr>
        <p:spPr>
          <a:xfrm>
            <a:off x="436725" y="3706675"/>
            <a:ext cx="2186400" cy="55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evidence of the trend.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a case study, summarize</a:t>
            </a:r>
            <a:br>
              <a:rPr lang="en"/>
            </a:br>
            <a:r>
              <a:rPr lang="en"/>
              <a:t>a report, etc.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63"/>
          <p:cNvSpPr txBox="1"/>
          <p:nvPr>
            <p:ph idx="6" type="subTitle"/>
          </p:nvPr>
        </p:nvSpPr>
        <p:spPr>
          <a:xfrm>
            <a:off x="3472800" y="3219125"/>
            <a:ext cx="2186400" cy="2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a case study</a:t>
            </a:r>
            <a:endParaRPr/>
          </a:p>
        </p:txBody>
      </p:sp>
      <p:sp>
        <p:nvSpPr>
          <p:cNvPr id="592" name="Google Shape;592;p63"/>
          <p:cNvSpPr txBox="1"/>
          <p:nvPr>
            <p:ph idx="7" type="subTitle"/>
          </p:nvPr>
        </p:nvSpPr>
        <p:spPr>
          <a:xfrm>
            <a:off x="3472800" y="3706675"/>
            <a:ext cx="2186400" cy="55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evidence of the trend.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a case study, summarize</a:t>
            </a:r>
            <a:br>
              <a:rPr lang="en"/>
            </a:br>
            <a:r>
              <a:rPr lang="en"/>
              <a:t>a report, etc. </a:t>
            </a:r>
            <a:endParaRPr/>
          </a:p>
        </p:txBody>
      </p:sp>
      <p:sp>
        <p:nvSpPr>
          <p:cNvPr id="593" name="Google Shape;593;p63"/>
          <p:cNvSpPr txBox="1"/>
          <p:nvPr>
            <p:ph idx="8" type="subTitle"/>
          </p:nvPr>
        </p:nvSpPr>
        <p:spPr>
          <a:xfrm>
            <a:off x="6702724" y="1605750"/>
            <a:ext cx="17085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 description</a:t>
            </a:r>
            <a:endParaRPr/>
          </a:p>
        </p:txBody>
      </p:sp>
      <p:sp>
        <p:nvSpPr>
          <p:cNvPr id="594" name="Google Shape;594;p63"/>
          <p:cNvSpPr txBox="1"/>
          <p:nvPr>
            <p:ph idx="9" type="subTitle"/>
          </p:nvPr>
        </p:nvSpPr>
        <p:spPr>
          <a:xfrm>
            <a:off x="6702724" y="1751007"/>
            <a:ext cx="1708500" cy="8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00</a:t>
            </a:r>
            <a:endParaRPr/>
          </a:p>
        </p:txBody>
      </p:sp>
      <p:sp>
        <p:nvSpPr>
          <p:cNvPr id="595" name="Google Shape;595;p63"/>
          <p:cNvSpPr txBox="1"/>
          <p:nvPr>
            <p:ph idx="8" type="subTitle"/>
          </p:nvPr>
        </p:nvSpPr>
        <p:spPr>
          <a:xfrm>
            <a:off x="6702775" y="2735900"/>
            <a:ext cx="17085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 description</a:t>
            </a:r>
            <a:endParaRPr/>
          </a:p>
        </p:txBody>
      </p:sp>
      <p:sp>
        <p:nvSpPr>
          <p:cNvPr id="596" name="Google Shape;596;p63"/>
          <p:cNvSpPr txBox="1"/>
          <p:nvPr>
            <p:ph idx="9" type="subTitle"/>
          </p:nvPr>
        </p:nvSpPr>
        <p:spPr>
          <a:xfrm>
            <a:off x="6702650" y="2881157"/>
            <a:ext cx="1708500" cy="8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00</a:t>
            </a:r>
            <a:endParaRPr/>
          </a:p>
        </p:txBody>
      </p:sp>
      <p:sp>
        <p:nvSpPr>
          <p:cNvPr id="597" name="Google Shape;597;p63"/>
          <p:cNvSpPr txBox="1"/>
          <p:nvPr>
            <p:ph idx="8" type="subTitle"/>
          </p:nvPr>
        </p:nvSpPr>
        <p:spPr>
          <a:xfrm>
            <a:off x="6702775" y="3859075"/>
            <a:ext cx="17085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 description</a:t>
            </a:r>
            <a:endParaRPr/>
          </a:p>
        </p:txBody>
      </p:sp>
      <p:sp>
        <p:nvSpPr>
          <p:cNvPr id="598" name="Google Shape;598;p63"/>
          <p:cNvSpPr txBox="1"/>
          <p:nvPr>
            <p:ph idx="9" type="subTitle"/>
          </p:nvPr>
        </p:nvSpPr>
        <p:spPr>
          <a:xfrm>
            <a:off x="6702650" y="4004332"/>
            <a:ext cx="1708500" cy="8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00</a:t>
            </a:r>
            <a:endParaRPr/>
          </a:p>
        </p:txBody>
      </p:sp>
      <p:sp>
        <p:nvSpPr>
          <p:cNvPr id="599" name="Google Shape;599;p63"/>
          <p:cNvSpPr txBox="1"/>
          <p:nvPr>
            <p:ph idx="12" type="sldNum"/>
          </p:nvPr>
        </p:nvSpPr>
        <p:spPr>
          <a:xfrm>
            <a:off x="8280600" y="228600"/>
            <a:ext cx="3864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BM Plex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0" name="Google Shape;600;p63"/>
          <p:cNvSpPr txBox="1"/>
          <p:nvPr>
            <p:ph idx="13" type="subTitle"/>
          </p:nvPr>
        </p:nvSpPr>
        <p:spPr>
          <a:xfrm>
            <a:off x="6802800" y="230700"/>
            <a:ext cx="1050600" cy="1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sp>
        <p:nvSpPr>
          <p:cNvPr id="601" name="Google Shape;601;p63"/>
          <p:cNvSpPr txBox="1"/>
          <p:nvPr>
            <p:ph idx="14" type="subTitle"/>
          </p:nvPr>
        </p:nvSpPr>
        <p:spPr>
          <a:xfrm>
            <a:off x="436725" y="230700"/>
            <a:ext cx="1893000" cy="22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Name</a:t>
            </a:r>
            <a:endParaRPr/>
          </a:p>
        </p:txBody>
      </p:sp>
      <p:cxnSp>
        <p:nvCxnSpPr>
          <p:cNvPr id="602" name="Google Shape;602;p63"/>
          <p:cNvCxnSpPr/>
          <p:nvPr/>
        </p:nvCxnSpPr>
        <p:spPr>
          <a:xfrm>
            <a:off x="5985025" y="-13225"/>
            <a:ext cx="0" cy="5159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3" name="Google Shape;603;p63"/>
          <p:cNvCxnSpPr/>
          <p:nvPr/>
        </p:nvCxnSpPr>
        <p:spPr>
          <a:xfrm>
            <a:off x="-9" y="2764475"/>
            <a:ext cx="5986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4" name="Google Shape;604;p63"/>
          <p:cNvCxnSpPr/>
          <p:nvPr/>
        </p:nvCxnSpPr>
        <p:spPr>
          <a:xfrm>
            <a:off x="3146975" y="2764475"/>
            <a:ext cx="0" cy="2428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petitive Analysis">
  <a:themeElements>
    <a:clrScheme name="Simple Light">
      <a:dk1>
        <a:srgbClr val="F1F5F8"/>
      </a:dk1>
      <a:lt1>
        <a:srgbClr val="49070E"/>
      </a:lt1>
      <a:dk2>
        <a:srgbClr val="F8E4DC"/>
      </a:dk2>
      <a:lt2>
        <a:srgbClr val="F2631F"/>
      </a:lt2>
      <a:accent1>
        <a:srgbClr val="FFC490"/>
      </a:accent1>
      <a:accent2>
        <a:srgbClr val="913700"/>
      </a:accent2>
      <a:accent3>
        <a:srgbClr val="EACFC3"/>
      </a:accent3>
      <a:accent4>
        <a:srgbClr val="AB3F23"/>
      </a:accent4>
      <a:accent5>
        <a:srgbClr val="681227"/>
      </a:accent5>
      <a:accent6>
        <a:srgbClr val="EE732D"/>
      </a:accent6>
      <a:hlink>
        <a:srgbClr val="C251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